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9" r:id="rId2"/>
    <p:sldMasterId id="2147483692" r:id="rId3"/>
  </p:sldMasterIdLst>
  <p:notesMasterIdLst>
    <p:notesMasterId r:id="rId20"/>
  </p:notesMasterIdLst>
  <p:sldIdLst>
    <p:sldId id="672" r:id="rId4"/>
    <p:sldId id="696" r:id="rId5"/>
    <p:sldId id="699" r:id="rId6"/>
    <p:sldId id="708" r:id="rId7"/>
    <p:sldId id="711" r:id="rId8"/>
    <p:sldId id="676" r:id="rId9"/>
    <p:sldId id="560" r:id="rId10"/>
    <p:sldId id="712" r:id="rId11"/>
    <p:sldId id="713" r:id="rId12"/>
    <p:sldId id="651" r:id="rId13"/>
    <p:sldId id="709" r:id="rId14"/>
    <p:sldId id="710" r:id="rId15"/>
    <p:sldId id="714" r:id="rId16"/>
    <p:sldId id="715" r:id="rId17"/>
    <p:sldId id="547" r:id="rId18"/>
    <p:sldId id="698" r:id="rId19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43CF2C3-3950-4E40-A02F-66DCCF188A6B}">
          <p14:sldIdLst>
            <p14:sldId id="672"/>
            <p14:sldId id="696"/>
            <p14:sldId id="699"/>
            <p14:sldId id="708"/>
            <p14:sldId id="711"/>
            <p14:sldId id="676"/>
            <p14:sldId id="560"/>
            <p14:sldId id="712"/>
            <p14:sldId id="713"/>
            <p14:sldId id="651"/>
            <p14:sldId id="709"/>
            <p14:sldId id="710"/>
            <p14:sldId id="714"/>
            <p14:sldId id="715"/>
            <p14:sldId id="547"/>
            <p14:sldId id="6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C9D"/>
    <a:srgbClr val="666666"/>
    <a:srgbClr val="FDFCFB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85" autoAdjust="0"/>
    <p:restoredTop sz="79874" autoAdjust="0"/>
  </p:normalViewPr>
  <p:slideViewPr>
    <p:cSldViewPr snapToGrid="0">
      <p:cViewPr varScale="1">
        <p:scale>
          <a:sx n="107" d="100"/>
          <a:sy n="107" d="100"/>
        </p:scale>
        <p:origin x="8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398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tags" Target="tags/tag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51752-2BA6-4267-BD9C-0255A6E7A7A8}" type="datetimeFigureOut">
              <a:rPr lang="zh-CN" altLang="en-US" smtClean="0"/>
              <a:t>2023/10/31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02A4A-2F78-42A2-8BB5-4E355942CA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158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53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5230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832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737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511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326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018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079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486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4890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956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248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树, 户外, 建筑物, 道路&#10;&#10;自动生成的说明">
            <a:extLst>
              <a:ext uri="{FF2B5EF4-FFF2-40B4-BE49-F238E27FC236}">
                <a16:creationId xmlns:a16="http://schemas.microsoft.com/office/drawing/2014/main" id="{D5F2FF8C-FBEA-41BC-ADC8-FDE3EE4E02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/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CCD45BE-7C88-44E2-9130-06D78B8EC1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1D05365-1BF4-4713-A76C-4EC23572C3D6}"/>
              </a:ext>
            </a:extLst>
          </p:cNvPr>
          <p:cNvGrpSpPr/>
          <p:nvPr userDrawn="1"/>
        </p:nvGrpSpPr>
        <p:grpSpPr>
          <a:xfrm>
            <a:off x="10402823" y="853956"/>
            <a:ext cx="1875342" cy="6834393"/>
            <a:chOff x="10402823" y="853956"/>
            <a:chExt cx="1875342" cy="6834393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842D6C9-68A1-442A-A76A-99D0802FFA31}"/>
                </a:ext>
              </a:extLst>
            </p:cNvPr>
            <p:cNvSpPr/>
            <p:nvPr userDrawn="1"/>
          </p:nvSpPr>
          <p:spPr>
            <a:xfrm rot="17975649">
              <a:off x="7764318" y="3492461"/>
              <a:ext cx="6834393" cy="1557383"/>
            </a:xfrm>
            <a:custGeom>
              <a:avLst/>
              <a:gdLst>
                <a:gd name="connsiteX0" fmla="*/ 4887162 w 6834393"/>
                <a:gd name="connsiteY0" fmla="*/ 1105918 h 1557383"/>
                <a:gd name="connsiteX1" fmla="*/ 4092251 w 6834393"/>
                <a:gd name="connsiteY1" fmla="*/ 1557383 h 1557383"/>
                <a:gd name="connsiteX2" fmla="*/ 884506 w 6834393"/>
                <a:gd name="connsiteY2" fmla="*/ 1557383 h 1557383"/>
                <a:gd name="connsiteX3" fmla="*/ 628100 w 6834393"/>
                <a:gd name="connsiteY3" fmla="*/ 1105918 h 1557383"/>
                <a:gd name="connsiteX4" fmla="*/ 6834393 w 6834393"/>
                <a:gd name="connsiteY4" fmla="*/ 0 h 1557383"/>
                <a:gd name="connsiteX5" fmla="*/ 6039483 w 6834393"/>
                <a:gd name="connsiteY5" fmla="*/ 451465 h 1557383"/>
                <a:gd name="connsiteX6" fmla="*/ 256407 w 6834393"/>
                <a:gd name="connsiteY6" fmla="*/ 451465 h 1557383"/>
                <a:gd name="connsiteX7" fmla="*/ 0 w 6834393"/>
                <a:gd name="connsiteY7" fmla="*/ 0 h 155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34393" h="1557383">
                  <a:moveTo>
                    <a:pt x="4887162" y="1105918"/>
                  </a:moveTo>
                  <a:lnTo>
                    <a:pt x="4092251" y="1557383"/>
                  </a:lnTo>
                  <a:lnTo>
                    <a:pt x="884506" y="1557383"/>
                  </a:lnTo>
                  <a:lnTo>
                    <a:pt x="628100" y="1105918"/>
                  </a:lnTo>
                  <a:close/>
                  <a:moveTo>
                    <a:pt x="6834393" y="0"/>
                  </a:moveTo>
                  <a:lnTo>
                    <a:pt x="6039483" y="451465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E8EA7B55-B4F3-45CE-9637-C50F15FC2A40}"/>
                </a:ext>
              </a:extLst>
            </p:cNvPr>
            <p:cNvSpPr/>
            <p:nvPr userDrawn="1"/>
          </p:nvSpPr>
          <p:spPr>
            <a:xfrm rot="17975649">
              <a:off x="8726108" y="4052302"/>
              <a:ext cx="5546729" cy="1557384"/>
            </a:xfrm>
            <a:custGeom>
              <a:avLst/>
              <a:gdLst>
                <a:gd name="connsiteX0" fmla="*/ 3599499 w 5546729"/>
                <a:gd name="connsiteY0" fmla="*/ 1105919 h 1557384"/>
                <a:gd name="connsiteX1" fmla="*/ 2804588 w 5546729"/>
                <a:gd name="connsiteY1" fmla="*/ 1557384 h 1557384"/>
                <a:gd name="connsiteX2" fmla="*/ 884507 w 5546729"/>
                <a:gd name="connsiteY2" fmla="*/ 1557383 h 1557384"/>
                <a:gd name="connsiteX3" fmla="*/ 628100 w 5546729"/>
                <a:gd name="connsiteY3" fmla="*/ 1105919 h 1557384"/>
                <a:gd name="connsiteX4" fmla="*/ 5546729 w 5546729"/>
                <a:gd name="connsiteY4" fmla="*/ 1 h 1557384"/>
                <a:gd name="connsiteX5" fmla="*/ 4751818 w 5546729"/>
                <a:gd name="connsiteY5" fmla="*/ 451466 h 1557384"/>
                <a:gd name="connsiteX6" fmla="*/ 256407 w 5546729"/>
                <a:gd name="connsiteY6" fmla="*/ 451465 h 1557384"/>
                <a:gd name="connsiteX7" fmla="*/ 0 w 5546729"/>
                <a:gd name="connsiteY7" fmla="*/ 0 h 155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46729" h="1557384">
                  <a:moveTo>
                    <a:pt x="3599499" y="1105919"/>
                  </a:moveTo>
                  <a:lnTo>
                    <a:pt x="2804588" y="1557384"/>
                  </a:lnTo>
                  <a:lnTo>
                    <a:pt x="884507" y="1557383"/>
                  </a:lnTo>
                  <a:lnTo>
                    <a:pt x="628100" y="1105919"/>
                  </a:lnTo>
                  <a:close/>
                  <a:moveTo>
                    <a:pt x="5546729" y="1"/>
                  </a:moveTo>
                  <a:lnTo>
                    <a:pt x="4751818" y="451466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7" name="图片 16" descr="图片包含 树, 户外, 建筑物, 道路&#10;&#10;自动生成的说明">
            <a:extLst>
              <a:ext uri="{FF2B5EF4-FFF2-40B4-BE49-F238E27FC236}">
                <a16:creationId xmlns:a16="http://schemas.microsoft.com/office/drawing/2014/main" id="{2025EF58-6E70-4740-B931-8916FAB1B1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/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74A19CC-EEC7-4F0B-8C9B-6FF38FE57D83}"/>
              </a:ext>
            </a:extLst>
          </p:cNvPr>
          <p:cNvCxnSpPr>
            <a:cxnSpLocks/>
          </p:cNvCxnSpPr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2A0043C8-5BE9-465F-B287-BE41D765D1D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A0EE99DC-08FE-44BF-BA3E-74CF605C7A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27" name="文本占位符 25">
            <a:extLst>
              <a:ext uri="{FF2B5EF4-FFF2-40B4-BE49-F238E27FC236}">
                <a16:creationId xmlns:a16="http://schemas.microsoft.com/office/drawing/2014/main" id="{14776B52-187C-4162-B5D7-D69B3A9513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88BA8AD3-B6D3-4025-81B6-B4747DB7E2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C949B4-03CD-4689-B188-A6956850FF41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288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1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A55CB86B-4389-4EA3-B787-620028D194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1" name="椭圆 60">
            <a:extLst>
              <a:ext uri="{FF2B5EF4-FFF2-40B4-BE49-F238E27FC236}">
                <a16:creationId xmlns:a16="http://schemas.microsoft.com/office/drawing/2014/main" id="{25C62E34-3A1B-4A42-8CF3-6BBD2C2045FC}"/>
              </a:ext>
            </a:extLst>
          </p:cNvPr>
          <p:cNvSpPr/>
          <p:nvPr userDrawn="1"/>
        </p:nvSpPr>
        <p:spPr>
          <a:xfrm>
            <a:off x="5194921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A8D0B8E9-3EBD-4A67-9A46-555F6830B594}"/>
              </a:ext>
            </a:extLst>
          </p:cNvPr>
          <p:cNvSpPr/>
          <p:nvPr userDrawn="1"/>
        </p:nvSpPr>
        <p:spPr>
          <a:xfrm>
            <a:off x="8999857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F222E3B1-00CF-42FA-90D3-A42AE019C0C8}"/>
              </a:ext>
            </a:extLst>
          </p:cNvPr>
          <p:cNvSpPr/>
          <p:nvPr userDrawn="1"/>
        </p:nvSpPr>
        <p:spPr>
          <a:xfrm>
            <a:off x="1389985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4" name="图片占位符 53">
            <a:extLst>
              <a:ext uri="{FF2B5EF4-FFF2-40B4-BE49-F238E27FC236}">
                <a16:creationId xmlns:a16="http://schemas.microsoft.com/office/drawing/2014/main" id="{8215E5A8-F3F2-4596-8DE7-EDFFE2A1DEA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37869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E869982-9331-4E73-92AD-62394D990346}"/>
              </a:ext>
            </a:extLst>
          </p:cNvPr>
          <p:cNvSpPr/>
          <p:nvPr userDrawn="1"/>
        </p:nvSpPr>
        <p:spPr>
          <a:xfrm>
            <a:off x="660400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B3FBC9F-D68D-474D-992E-8F8A2572AF7E}"/>
              </a:ext>
            </a:extLst>
          </p:cNvPr>
          <p:cNvSpPr/>
          <p:nvPr userDrawn="1"/>
        </p:nvSpPr>
        <p:spPr>
          <a:xfrm>
            <a:off x="8270272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B7CDA3E-5EB9-4B2E-8F86-B240D92D4DF2}"/>
              </a:ext>
            </a:extLst>
          </p:cNvPr>
          <p:cNvSpPr/>
          <p:nvPr userDrawn="1"/>
        </p:nvSpPr>
        <p:spPr>
          <a:xfrm>
            <a:off x="4465336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9" name="图片占位符 58">
            <a:extLst>
              <a:ext uri="{FF2B5EF4-FFF2-40B4-BE49-F238E27FC236}">
                <a16:creationId xmlns:a16="http://schemas.microsoft.com/office/drawing/2014/main" id="{543B9424-3F3F-4F3C-BD6C-EE54F8A3D9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42805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60" name="图片占位符 59">
            <a:extLst>
              <a:ext uri="{FF2B5EF4-FFF2-40B4-BE49-F238E27FC236}">
                <a16:creationId xmlns:a16="http://schemas.microsoft.com/office/drawing/2014/main" id="{E0DF09F2-5DFF-434C-B8C8-0F1A77EDB3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7741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/>
          </a:p>
        </p:txBody>
      </p:sp>
      <p:sp>
        <p:nvSpPr>
          <p:cNvPr id="63" name="文本占位符 8">
            <a:extLst>
              <a:ext uri="{FF2B5EF4-FFF2-40B4-BE49-F238E27FC236}">
                <a16:creationId xmlns:a16="http://schemas.microsoft.com/office/drawing/2014/main" id="{CB91E862-60BA-48E9-86F6-CADD9A836D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753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6" name="文本占位符 11">
            <a:extLst>
              <a:ext uri="{FF2B5EF4-FFF2-40B4-BE49-F238E27FC236}">
                <a16:creationId xmlns:a16="http://schemas.microsoft.com/office/drawing/2014/main" id="{190F41DD-B691-4C9A-B502-2BF56803F1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2334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7" name="文本占位符 8">
            <a:extLst>
              <a:ext uri="{FF2B5EF4-FFF2-40B4-BE49-F238E27FC236}">
                <a16:creationId xmlns:a16="http://schemas.microsoft.com/office/drawing/2014/main" id="{A5722A68-FBFD-402C-9ED5-E5B15A3AC6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8689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8" name="文本占位符 11">
            <a:extLst>
              <a:ext uri="{FF2B5EF4-FFF2-40B4-BE49-F238E27FC236}">
                <a16:creationId xmlns:a16="http://schemas.microsoft.com/office/drawing/2014/main" id="{0114F5DC-E637-4088-9F28-CFD292117EC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7270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9" name="文本占位符 8">
            <a:extLst>
              <a:ext uri="{FF2B5EF4-FFF2-40B4-BE49-F238E27FC236}">
                <a16:creationId xmlns:a16="http://schemas.microsoft.com/office/drawing/2014/main" id="{774AF59B-172B-4EDD-A80C-150E4002F4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53625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70" name="文本占位符 11">
            <a:extLst>
              <a:ext uri="{FF2B5EF4-FFF2-40B4-BE49-F238E27FC236}">
                <a16:creationId xmlns:a16="http://schemas.microsoft.com/office/drawing/2014/main" id="{2014F1B5-4040-4453-8DAA-C0916F3554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2206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0D3B1BF-0A7D-4A7B-A7BB-E9DCE4B82CEB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AFC0CC-A476-489C-8781-CBDD0353B7F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EFFA012-84DF-410F-B2D0-3E6669E2C7C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6" name="íṥļîḓê">
              <a:extLst>
                <a:ext uri="{FF2B5EF4-FFF2-40B4-BE49-F238E27FC236}">
                  <a16:creationId xmlns:a16="http://schemas.microsoft.com/office/drawing/2014/main" id="{E73C0D37-EDAC-4E6C-B948-E6725E0376AE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7" name="íṥlíḓê">
              <a:extLst>
                <a:ext uri="{FF2B5EF4-FFF2-40B4-BE49-F238E27FC236}">
                  <a16:creationId xmlns:a16="http://schemas.microsoft.com/office/drawing/2014/main" id="{79D920AC-FF25-4E80-9F5E-FD7A3CDFEE89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8" name="ïśļiḑé">
              <a:extLst>
                <a:ext uri="{FF2B5EF4-FFF2-40B4-BE49-F238E27FC236}">
                  <a16:creationId xmlns:a16="http://schemas.microsoft.com/office/drawing/2014/main" id="{C396806A-E7FB-440E-BB47-06F7EC8FC38F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AF0D8BD-5C5C-49C0-8D5F-70837455AAFB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9840A60D-30C5-4A1F-AECB-80519F0F51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48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37C931A3-F02B-4FEF-B6C9-6F2D445708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F51A262-EF82-4309-AD98-5095F6DA986F}"/>
              </a:ext>
            </a:extLst>
          </p:cNvPr>
          <p:cNvCxnSpPr>
            <a:cxnSpLocks/>
          </p:cNvCxnSpPr>
          <p:nvPr userDrawn="1"/>
        </p:nvCxnSpPr>
        <p:spPr>
          <a:xfrm>
            <a:off x="669228" y="3632200"/>
            <a:ext cx="10858500" cy="0"/>
          </a:xfrm>
          <a:prstGeom prst="line">
            <a:avLst/>
          </a:prstGeom>
          <a:ln w="25400" cap="flat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39314F2A-CF68-49ED-B2FE-7EB0D909A425}"/>
              </a:ext>
            </a:extLst>
          </p:cNvPr>
          <p:cNvSpPr/>
          <p:nvPr userDrawn="1"/>
        </p:nvSpPr>
        <p:spPr>
          <a:xfrm>
            <a:off x="669228" y="1496583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910F900-2807-4DCD-B5B5-82A5DD0F608E}"/>
              </a:ext>
            </a:extLst>
          </p:cNvPr>
          <p:cNvSpPr/>
          <p:nvPr userDrawn="1"/>
        </p:nvSpPr>
        <p:spPr>
          <a:xfrm>
            <a:off x="9394356" y="3984612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图片占位符 42">
            <a:extLst>
              <a:ext uri="{FF2B5EF4-FFF2-40B4-BE49-F238E27FC236}">
                <a16:creationId xmlns:a16="http://schemas.microsoft.com/office/drawing/2014/main" id="{4D9A6F69-B4BF-497A-A215-06F3933D0E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6750" y="153673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44" name="图片占位符 43">
            <a:extLst>
              <a:ext uri="{FF2B5EF4-FFF2-40B4-BE49-F238E27FC236}">
                <a16:creationId xmlns:a16="http://schemas.microsoft.com/office/drawing/2014/main" id="{A4BFC51A-AB6F-4D9D-BDF3-1B823AA6C6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51878" y="403296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5056C9-4B0E-421F-ADCF-E3C7E8E216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46271" y="1535879"/>
            <a:ext cx="2793341" cy="46196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5" name="文本占位符 4">
            <a:extLst>
              <a:ext uri="{FF2B5EF4-FFF2-40B4-BE49-F238E27FC236}">
                <a16:creationId xmlns:a16="http://schemas.microsoft.com/office/drawing/2014/main" id="{AAAC5588-F2FF-473C-9D87-293341897B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8516" y="4025048"/>
            <a:ext cx="2793341" cy="461962"/>
          </a:xfrm>
          <a:prstGeom prst="rect">
            <a:avLst/>
          </a:prstGeom>
        </p:spPr>
        <p:txBody>
          <a:bodyPr lIns="90000" r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6" name="文本占位符 11">
            <a:extLst>
              <a:ext uri="{FF2B5EF4-FFF2-40B4-BE49-F238E27FC236}">
                <a16:creationId xmlns:a16="http://schemas.microsoft.com/office/drawing/2014/main" id="{AB26A110-C91B-497D-9B24-4D7C41B007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46271" y="2153813"/>
            <a:ext cx="8272629" cy="64633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7" name="文本占位符 11">
            <a:extLst>
              <a:ext uri="{FF2B5EF4-FFF2-40B4-BE49-F238E27FC236}">
                <a16:creationId xmlns:a16="http://schemas.microsoft.com/office/drawing/2014/main" id="{D7D35C3C-4CAC-4330-9805-A8DD184FFD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9228" y="4619089"/>
            <a:ext cx="8272629" cy="646331"/>
          </a:xfrm>
          <a:prstGeom prst="rect">
            <a:avLst/>
          </a:prstGeom>
        </p:spPr>
        <p:txBody>
          <a:bodyPr lIns="90000" rIns="0">
            <a:noAutofit/>
          </a:bodyPr>
          <a:lstStyle>
            <a:lvl1pPr marL="0" indent="0" algn="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BC6B45C-941A-49AC-90B5-0D96B66518D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290F5A-D196-486B-8B44-1CBEEEB1734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87FD327-8DAB-4849-B23B-4503BB310E89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82477A65-0AA8-4438-AE9B-67C58081D3B2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E8493DE7-20AC-4E02-9138-ED6DFC7987F2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6" name="ïśļiḑé">
              <a:extLst>
                <a:ext uri="{FF2B5EF4-FFF2-40B4-BE49-F238E27FC236}">
                  <a16:creationId xmlns:a16="http://schemas.microsoft.com/office/drawing/2014/main" id="{9FDCD366-6E90-4CAE-9B4E-923FD06A8213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A7C9315-46B6-4C80-9DC5-D716FD2C6909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834D1D11-22C8-4B8A-845A-DA19D169C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75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3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6EF8AE4B-FF18-4208-8A45-195327FF6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2" y="2447962"/>
            <a:ext cx="4420885" cy="3686138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5162118" y="2447964"/>
            <a:ext cx="3154730" cy="1802652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BDC6C58C-0B92-44BF-8A19-419B923FBF61}"/>
              </a:ext>
            </a:extLst>
          </p:cNvPr>
          <p:cNvSpPr/>
          <p:nvPr userDrawn="1"/>
        </p:nvSpPr>
        <p:spPr>
          <a:xfrm>
            <a:off x="8397680" y="2447964"/>
            <a:ext cx="3154731" cy="1802652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D5E64B7C-7CCC-42D1-8560-4E5DEFC5395B}"/>
              </a:ext>
            </a:extLst>
          </p:cNvPr>
          <p:cNvSpPr/>
          <p:nvPr userDrawn="1"/>
        </p:nvSpPr>
        <p:spPr>
          <a:xfrm>
            <a:off x="5162118" y="4331447"/>
            <a:ext cx="3154730" cy="1802654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51025493-6207-41EE-AD4A-9D975CA114F7}"/>
              </a:ext>
            </a:extLst>
          </p:cNvPr>
          <p:cNvSpPr/>
          <p:nvPr userDrawn="1"/>
        </p:nvSpPr>
        <p:spPr>
          <a:xfrm>
            <a:off x="8397680" y="4331447"/>
            <a:ext cx="3154731" cy="1802654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8522" y="2612248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7103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6" name="文本占位符 8">
            <a:extLst>
              <a:ext uri="{FF2B5EF4-FFF2-40B4-BE49-F238E27FC236}">
                <a16:creationId xmlns:a16="http://schemas.microsoft.com/office/drawing/2014/main" id="{2277037F-2FF9-4C73-8DCD-610E383860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34084" y="2612248"/>
            <a:ext cx="2681922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7" name="文本占位符 11">
            <a:extLst>
              <a:ext uri="{FF2B5EF4-FFF2-40B4-BE49-F238E27FC236}">
                <a16:creationId xmlns:a16="http://schemas.microsoft.com/office/drawing/2014/main" id="{E03DA55B-A83C-4517-8B43-D4C7657AF7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12665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8" name="文本占位符 8">
            <a:extLst>
              <a:ext uri="{FF2B5EF4-FFF2-40B4-BE49-F238E27FC236}">
                <a16:creationId xmlns:a16="http://schemas.microsoft.com/office/drawing/2014/main" id="{BEF2E614-A885-4C84-AAD2-B1ED9723F0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34084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9" name="文本占位符 11">
            <a:extLst>
              <a:ext uri="{FF2B5EF4-FFF2-40B4-BE49-F238E27FC236}">
                <a16:creationId xmlns:a16="http://schemas.microsoft.com/office/drawing/2014/main" id="{8C9A4F02-5C16-448E-B39C-4D2DD7AFC1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12665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0" name="文本占位符 8">
            <a:extLst>
              <a:ext uri="{FF2B5EF4-FFF2-40B4-BE49-F238E27FC236}">
                <a16:creationId xmlns:a16="http://schemas.microsoft.com/office/drawing/2014/main" id="{7AFD95D9-4259-43E1-A03C-132FA41A3C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98522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51" name="文本占位符 11">
            <a:extLst>
              <a:ext uri="{FF2B5EF4-FFF2-40B4-BE49-F238E27FC236}">
                <a16:creationId xmlns:a16="http://schemas.microsoft.com/office/drawing/2014/main" id="{59D80548-5474-40C1-82DE-200319D7B0A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77103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2" name="文本占位符 11">
            <a:extLst>
              <a:ext uri="{FF2B5EF4-FFF2-40B4-BE49-F238E27FC236}">
                <a16:creationId xmlns:a16="http://schemas.microsoft.com/office/drawing/2014/main" id="{F2F5978A-06D9-4540-91E1-CA035F1D5E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400" y="1337587"/>
            <a:ext cx="10858500" cy="735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B1F1701-006D-4D50-BCD6-1E3E503C77AF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39A419CA-1946-4513-9CE4-3789D89EBB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97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4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6EF8AE4B-FF18-4208-8A45-195327FF6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2" y="1585023"/>
            <a:ext cx="5984238" cy="4554593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2A3A43-2DA5-421A-B020-E77A80A42307}"/>
              </a:ext>
            </a:extLst>
          </p:cNvPr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01D43A75-79AC-4072-88DF-C15548DFB0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90797FE4-3718-4BED-A6A4-5D3E09EF78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C3B5A21-FE43-4535-9930-76B750A9821F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5FE6D952-D608-4DC8-A3BC-61DCFC5CEC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48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5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图片占位符 62">
            <a:extLst>
              <a:ext uri="{FF2B5EF4-FFF2-40B4-BE49-F238E27FC236}">
                <a16:creationId xmlns:a16="http://schemas.microsoft.com/office/drawing/2014/main" id="{2F0B5F99-4C78-4437-8C2E-B75EAE36574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60404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4" name="图片占位符 63">
            <a:extLst>
              <a:ext uri="{FF2B5EF4-FFF2-40B4-BE49-F238E27FC236}">
                <a16:creationId xmlns:a16="http://schemas.microsoft.com/office/drawing/2014/main" id="{1FF65A25-49DF-4BB5-B3BC-D4930A37309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96741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>
            <a:extLst>
              <a:ext uri="{FF2B5EF4-FFF2-40B4-BE49-F238E27FC236}">
                <a16:creationId xmlns:a16="http://schemas.microsoft.com/office/drawing/2014/main" id="{E3FD3AEC-43EE-4C80-956B-57F9D812C94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60404" y="3895974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>
            <a:extLst>
              <a:ext uri="{FF2B5EF4-FFF2-40B4-BE49-F238E27FC236}">
                <a16:creationId xmlns:a16="http://schemas.microsoft.com/office/drawing/2014/main" id="{E182FFE1-10F9-4B1C-BE85-18E757959D9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696741" y="3895974"/>
            <a:ext cx="2947899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2A3A43-2DA5-421A-B020-E77A80A42307}"/>
              </a:ext>
            </a:extLst>
          </p:cNvPr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01D43A75-79AC-4072-88DF-C15548DFB0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90797FE4-3718-4BED-A6A4-5D3E09EF78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E057135-E831-4A5F-958C-36A48602572D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DEFE0DEA-39C1-4731-B0B5-E78F50F66E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278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6549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树, 户外, 建筑物, 道路&#10;&#10;自动生成的说明">
            <a:extLst>
              <a:ext uri="{FF2B5EF4-FFF2-40B4-BE49-F238E27FC236}">
                <a16:creationId xmlns:a16="http://schemas.microsoft.com/office/drawing/2014/main" id="{0EB9AD25-3DBA-4031-8D18-BA45806A2E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/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EAD4A44-059C-41F2-A222-A7091C0C91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E35E8B6-A4C4-4676-9850-0F8FEA9795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5000"/>
            </a:blip>
            <a:srcRect/>
            <a:tile tx="0" ty="0" sx="100000" sy="100000" flip="none" algn="tl"/>
          </a:blip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树, 户外, 建筑物, 道路&#10;&#10;自动生成的说明">
            <a:extLst>
              <a:ext uri="{FF2B5EF4-FFF2-40B4-BE49-F238E27FC236}">
                <a16:creationId xmlns:a16="http://schemas.microsoft.com/office/drawing/2014/main" id="{0D7D46CB-CEAD-4FE4-A998-6F37DF505D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/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A58FA06B-AB25-4978-AAE5-CC0F97442BB5}"/>
              </a:ext>
            </a:extLst>
          </p:cNvPr>
          <p:cNvSpPr/>
          <p:nvPr userDrawn="1"/>
        </p:nvSpPr>
        <p:spPr>
          <a:xfrm rot="1759603">
            <a:off x="5759550" y="3287609"/>
            <a:ext cx="326672" cy="3900322"/>
          </a:xfrm>
          <a:custGeom>
            <a:avLst/>
            <a:gdLst>
              <a:gd name="connsiteX0" fmla="*/ 0 w 326672"/>
              <a:gd name="connsiteY0" fmla="*/ 0 h 3900322"/>
              <a:gd name="connsiteX1" fmla="*/ 326672 w 326672"/>
              <a:gd name="connsiteY1" fmla="*/ 0 h 3900322"/>
              <a:gd name="connsiteX2" fmla="*/ 326672 w 326672"/>
              <a:gd name="connsiteY2" fmla="*/ 3716802 h 3900322"/>
              <a:gd name="connsiteX3" fmla="*/ 0 w 326672"/>
              <a:gd name="connsiteY3" fmla="*/ 3900322 h 390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900322">
                <a:moveTo>
                  <a:pt x="0" y="0"/>
                </a:moveTo>
                <a:lnTo>
                  <a:pt x="326672" y="0"/>
                </a:lnTo>
                <a:lnTo>
                  <a:pt x="326672" y="3716802"/>
                </a:lnTo>
                <a:lnTo>
                  <a:pt x="0" y="39003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40B77471-67F6-4E03-ACDA-A3436D638651}"/>
              </a:ext>
            </a:extLst>
          </p:cNvPr>
          <p:cNvSpPr/>
          <p:nvPr userDrawn="1"/>
        </p:nvSpPr>
        <p:spPr>
          <a:xfrm rot="1759603">
            <a:off x="8280302" y="-201925"/>
            <a:ext cx="170609" cy="2499133"/>
          </a:xfrm>
          <a:custGeom>
            <a:avLst/>
            <a:gdLst>
              <a:gd name="connsiteX0" fmla="*/ 0 w 170609"/>
              <a:gd name="connsiteY0" fmla="*/ 95846 h 2499133"/>
              <a:gd name="connsiteX1" fmla="*/ 170609 w 170609"/>
              <a:gd name="connsiteY1" fmla="*/ 0 h 2499133"/>
              <a:gd name="connsiteX2" fmla="*/ 170609 w 170609"/>
              <a:gd name="connsiteY2" fmla="*/ 2499133 h 2499133"/>
              <a:gd name="connsiteX3" fmla="*/ 0 w 170609"/>
              <a:gd name="connsiteY3" fmla="*/ 2499133 h 2499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2499133">
                <a:moveTo>
                  <a:pt x="0" y="95846"/>
                </a:moveTo>
                <a:lnTo>
                  <a:pt x="170609" y="0"/>
                </a:lnTo>
                <a:lnTo>
                  <a:pt x="170609" y="2499133"/>
                </a:lnTo>
                <a:lnTo>
                  <a:pt x="0" y="24991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DA8EF30A-199F-48F7-8FE7-043A29ABF804}"/>
              </a:ext>
            </a:extLst>
          </p:cNvPr>
          <p:cNvSpPr/>
          <p:nvPr userDrawn="1"/>
        </p:nvSpPr>
        <p:spPr>
          <a:xfrm rot="1759603">
            <a:off x="11257062" y="-144084"/>
            <a:ext cx="326672" cy="3732241"/>
          </a:xfrm>
          <a:custGeom>
            <a:avLst/>
            <a:gdLst>
              <a:gd name="connsiteX0" fmla="*/ 0 w 326672"/>
              <a:gd name="connsiteY0" fmla="*/ 0 h 3732241"/>
              <a:gd name="connsiteX1" fmla="*/ 326672 w 326672"/>
              <a:gd name="connsiteY1" fmla="*/ 581488 h 3732241"/>
              <a:gd name="connsiteX2" fmla="*/ 326672 w 326672"/>
              <a:gd name="connsiteY2" fmla="*/ 3732241 h 3732241"/>
              <a:gd name="connsiteX3" fmla="*/ 0 w 326672"/>
              <a:gd name="connsiteY3" fmla="*/ 3732241 h 373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732241">
                <a:moveTo>
                  <a:pt x="0" y="0"/>
                </a:moveTo>
                <a:lnTo>
                  <a:pt x="326672" y="581488"/>
                </a:lnTo>
                <a:lnTo>
                  <a:pt x="326672" y="3732241"/>
                </a:lnTo>
                <a:lnTo>
                  <a:pt x="0" y="37322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A390CB7C-9EC5-4346-BC99-8004B57A72E8}"/>
              </a:ext>
            </a:extLst>
          </p:cNvPr>
          <p:cNvSpPr/>
          <p:nvPr userDrawn="1"/>
        </p:nvSpPr>
        <p:spPr>
          <a:xfrm rot="1759603">
            <a:off x="9271255" y="4019758"/>
            <a:ext cx="170609" cy="3077209"/>
          </a:xfrm>
          <a:custGeom>
            <a:avLst/>
            <a:gdLst>
              <a:gd name="connsiteX0" fmla="*/ 0 w 170609"/>
              <a:gd name="connsiteY0" fmla="*/ 0 h 3077209"/>
              <a:gd name="connsiteX1" fmla="*/ 170609 w 170609"/>
              <a:gd name="connsiteY1" fmla="*/ 0 h 3077209"/>
              <a:gd name="connsiteX2" fmla="*/ 170609 w 170609"/>
              <a:gd name="connsiteY2" fmla="*/ 2981364 h 3077209"/>
              <a:gd name="connsiteX3" fmla="*/ 0 w 170609"/>
              <a:gd name="connsiteY3" fmla="*/ 3077209 h 3077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3077209">
                <a:moveTo>
                  <a:pt x="0" y="0"/>
                </a:moveTo>
                <a:lnTo>
                  <a:pt x="170609" y="0"/>
                </a:lnTo>
                <a:lnTo>
                  <a:pt x="170609" y="2981364"/>
                </a:lnTo>
                <a:lnTo>
                  <a:pt x="0" y="30772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7" name="文本占位符 25">
            <a:extLst>
              <a:ext uri="{FF2B5EF4-FFF2-40B4-BE49-F238E27FC236}">
                <a16:creationId xmlns:a16="http://schemas.microsoft.com/office/drawing/2014/main" id="{E4ADA582-EA35-453A-8567-F7C56CF344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38" name="文本占位符 25">
            <a:extLst>
              <a:ext uri="{FF2B5EF4-FFF2-40B4-BE49-F238E27FC236}">
                <a16:creationId xmlns:a16="http://schemas.microsoft.com/office/drawing/2014/main" id="{1DECE027-5C01-4F9B-917C-A6FAC8BBFF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FE0B0618-8689-4072-9BED-AD47A084BD4D}"/>
              </a:ext>
            </a:extLst>
          </p:cNvPr>
          <p:cNvCxnSpPr>
            <a:cxnSpLocks/>
          </p:cNvCxnSpPr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88C0ED-B2E1-4EF9-8FBF-B45A781741DD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8F73ACC-F285-4C9C-8261-8BD2D4881F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0" name="文本占位符 28">
            <a:extLst>
              <a:ext uri="{FF2B5EF4-FFF2-40B4-BE49-F238E27FC236}">
                <a16:creationId xmlns:a16="http://schemas.microsoft.com/office/drawing/2014/main" id="{56A0A071-0188-44B7-830C-0385C8C140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3863374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5025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4082185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5932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A58A73B-5BAF-4EEF-A219-51F71EA1D2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41534B6B-2F83-4DA7-9CCD-F8E99B47BDFA}"/>
              </a:ext>
            </a:extLst>
          </p:cNvPr>
          <p:cNvSpPr/>
          <p:nvPr userDrawn="1"/>
        </p:nvSpPr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4026732 w 5953266"/>
              <a:gd name="connsiteY1" fmla="*/ 0 h 6858000"/>
              <a:gd name="connsiteX2" fmla="*/ 4359910 w 5953266"/>
              <a:gd name="connsiteY2" fmla="*/ 252902 h 6858000"/>
              <a:gd name="connsiteX3" fmla="*/ 5953266 w 5953266"/>
              <a:gd name="connsiteY3" fmla="*/ 3682471 h 6858000"/>
              <a:gd name="connsiteX4" fmla="*/ 4670843 w 5953266"/>
              <a:gd name="connsiteY4" fmla="*/ 6825186 h 6858000"/>
              <a:gd name="connsiteX5" fmla="*/ 4635274 w 5953266"/>
              <a:gd name="connsiteY5" fmla="*/ 6858000 h 6858000"/>
              <a:gd name="connsiteX6" fmla="*/ 0 w 59532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4026732" y="0"/>
                </a:lnTo>
                <a:lnTo>
                  <a:pt x="4359910" y="252902"/>
                </a:lnTo>
                <a:cubicBezTo>
                  <a:pt x="5333013" y="1068083"/>
                  <a:pt x="5953266" y="2301751"/>
                  <a:pt x="5953266" y="3682471"/>
                </a:cubicBezTo>
                <a:cubicBezTo>
                  <a:pt x="5953266" y="4909778"/>
                  <a:pt x="5463189" y="6020895"/>
                  <a:pt x="4670843" y="6825186"/>
                </a:cubicBezTo>
                <a:lnTo>
                  <a:pt x="463527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2" name="图片 121">
            <a:extLst>
              <a:ext uri="{FF2B5EF4-FFF2-40B4-BE49-F238E27FC236}">
                <a16:creationId xmlns:a16="http://schemas.microsoft.com/office/drawing/2014/main" id="{FFD070C9-8129-44BA-9D0A-3916344E75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5649" t="16934" b="16934"/>
          <a:stretch>
            <a:fillRect/>
          </a:stretch>
        </p:blipFill>
        <p:spPr>
          <a:xfrm>
            <a:off x="2" y="0"/>
            <a:ext cx="6677201" cy="6858000"/>
          </a:xfrm>
          <a:custGeom>
            <a:avLst/>
            <a:gdLst>
              <a:gd name="connsiteX0" fmla="*/ 0 w 6677201"/>
              <a:gd name="connsiteY0" fmla="*/ 0 h 6858000"/>
              <a:gd name="connsiteX1" fmla="*/ 6677201 w 6677201"/>
              <a:gd name="connsiteY1" fmla="*/ 0 h 6858000"/>
              <a:gd name="connsiteX2" fmla="*/ 6677201 w 6677201"/>
              <a:gd name="connsiteY2" fmla="*/ 6858000 h 6858000"/>
              <a:gd name="connsiteX3" fmla="*/ 0 w 66772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7201" h="6858000">
                <a:moveTo>
                  <a:pt x="0" y="0"/>
                </a:moveTo>
                <a:lnTo>
                  <a:pt x="6677201" y="0"/>
                </a:lnTo>
                <a:lnTo>
                  <a:pt x="66772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1" name="图片 120">
            <a:extLst>
              <a:ext uri="{FF2B5EF4-FFF2-40B4-BE49-F238E27FC236}">
                <a16:creationId xmlns:a16="http://schemas.microsoft.com/office/drawing/2014/main" id="{9F7B9513-279D-4796-839A-051E30EB66C7}"/>
              </a:ext>
            </a:extLst>
          </p:cNvPr>
          <p:cNvPicPr>
            <a:picLocks/>
          </p:cNvPicPr>
          <p:nvPr userDrawn="1"/>
        </p:nvPicPr>
        <p:blipFill>
          <a:blip r:embed="rId4" cstate="print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73" t="9127" b="14811"/>
          <a:stretch>
            <a:fillRect/>
          </a:stretch>
        </p:blipFill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5953266 w 5953266"/>
              <a:gd name="connsiteY1" fmla="*/ 0 h 6858000"/>
              <a:gd name="connsiteX2" fmla="*/ 5953266 w 5953266"/>
              <a:gd name="connsiteY2" fmla="*/ 6858000 h 6858000"/>
              <a:gd name="connsiteX3" fmla="*/ 0 w 59532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5953266" y="0"/>
                </a:lnTo>
                <a:lnTo>
                  <a:pt x="59532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6CC4B42-A5B4-4C62-9BA1-9C5B6B141024}"/>
              </a:ext>
            </a:extLst>
          </p:cNvPr>
          <p:cNvSpPr/>
          <p:nvPr userDrawn="1"/>
        </p:nvSpPr>
        <p:spPr>
          <a:xfrm>
            <a:off x="2122934" y="3082752"/>
            <a:ext cx="2964273" cy="1107996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lvl="0" algn="ctr">
              <a:defRPr/>
            </a:pPr>
            <a:r>
              <a:rPr lang="en-US" altLang="zh-CN" sz="6600" dirty="0">
                <a:solidFill>
                  <a:schemeClr val="bg1">
                    <a:lumMod val="75000"/>
                  </a:schemeClr>
                </a:solidFill>
              </a:rPr>
              <a:t>content</a:t>
            </a:r>
            <a:endParaRPr lang="zh-CN" altLang="en-US" sz="6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CB73FB1-874E-44FE-AEBF-1630589CC87B}"/>
              </a:ext>
            </a:extLst>
          </p:cNvPr>
          <p:cNvSpPr/>
          <p:nvPr userDrawn="1"/>
        </p:nvSpPr>
        <p:spPr>
          <a:xfrm>
            <a:off x="2214374" y="3872827"/>
            <a:ext cx="2325409" cy="259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98426C-0E2A-4424-8DE9-2054F71E7CB5}"/>
              </a:ext>
            </a:extLst>
          </p:cNvPr>
          <p:cNvSpPr txBox="1"/>
          <p:nvPr userDrawn="1"/>
        </p:nvSpPr>
        <p:spPr>
          <a:xfrm>
            <a:off x="2183589" y="2598003"/>
            <a:ext cx="1421481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目录</a:t>
            </a:r>
          </a:p>
        </p:txBody>
      </p:sp>
      <p:sp>
        <p:nvSpPr>
          <p:cNvPr id="124" name="日期占位符 123">
            <a:extLst>
              <a:ext uri="{FF2B5EF4-FFF2-40B4-BE49-F238E27FC236}">
                <a16:creationId xmlns:a16="http://schemas.microsoft.com/office/drawing/2014/main" id="{3669AFD3-0609-48D5-8327-8B2807B0E4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24FDC91-BF65-4E9E-8CF8-09BA2E1D265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42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D3092F40-AC7C-4D0E-A2E7-2213B189A8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7004" b="7878"/>
          <a:stretch/>
        </p:blipFill>
        <p:spPr>
          <a:xfrm>
            <a:off x="4511550" y="0"/>
            <a:ext cx="7680450" cy="685800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777BE20-2E1D-457D-9604-2648969A5E1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078750D-ECE5-46C3-9C66-1F3D60D58A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" t="7878" r="36982" b="7878"/>
          <a:stretch/>
        </p:blipFill>
        <p:spPr>
          <a:xfrm>
            <a:off x="5349870" y="0"/>
            <a:ext cx="6842131" cy="6858000"/>
          </a:xfrm>
          <a:custGeom>
            <a:avLst/>
            <a:gdLst>
              <a:gd name="connsiteX0" fmla="*/ 3866540 w 6842131"/>
              <a:gd name="connsiteY0" fmla="*/ 0 h 6858000"/>
              <a:gd name="connsiteX1" fmla="*/ 6842131 w 6842131"/>
              <a:gd name="connsiteY1" fmla="*/ 0 h 6858000"/>
              <a:gd name="connsiteX2" fmla="*/ 6842131 w 6842131"/>
              <a:gd name="connsiteY2" fmla="*/ 2518051 h 6858000"/>
              <a:gd name="connsiteX3" fmla="*/ 4395268 w 6842131"/>
              <a:gd name="connsiteY3" fmla="*/ 6858000 h 6858000"/>
              <a:gd name="connsiteX4" fmla="*/ 0 w 684213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2131" h="6858000">
                <a:moveTo>
                  <a:pt x="3866540" y="0"/>
                </a:moveTo>
                <a:lnTo>
                  <a:pt x="6842131" y="0"/>
                </a:lnTo>
                <a:lnTo>
                  <a:pt x="6842131" y="2518051"/>
                </a:lnTo>
                <a:lnTo>
                  <a:pt x="439526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0906B811-D5D7-49F4-8F79-D4E969A7A941}"/>
              </a:ext>
            </a:extLst>
          </p:cNvPr>
          <p:cNvGrpSpPr/>
          <p:nvPr userDrawn="1"/>
        </p:nvGrpSpPr>
        <p:grpSpPr>
          <a:xfrm>
            <a:off x="5852864" y="578865"/>
            <a:ext cx="5910561" cy="8110350"/>
            <a:chOff x="5852864" y="578865"/>
            <a:chExt cx="5910561" cy="8110350"/>
          </a:xfrm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B688AB28-D263-4BF7-820B-C980E72A1BA3}"/>
                </a:ext>
              </a:extLst>
            </p:cNvPr>
            <p:cNvSpPr/>
            <p:nvPr/>
          </p:nvSpPr>
          <p:spPr>
            <a:xfrm rot="1764741">
              <a:off x="6434339" y="578865"/>
              <a:ext cx="5329086" cy="8110349"/>
            </a:xfrm>
            <a:custGeom>
              <a:avLst/>
              <a:gdLst>
                <a:gd name="connsiteX0" fmla="*/ 4907596 w 5329086"/>
                <a:gd name="connsiteY0" fmla="*/ 1735493 h 8110349"/>
                <a:gd name="connsiteX1" fmla="*/ 5329086 w 5329086"/>
                <a:gd name="connsiteY1" fmla="*/ 2483140 h 8110349"/>
                <a:gd name="connsiteX2" fmla="*/ 5329086 w 5329086"/>
                <a:gd name="connsiteY2" fmla="*/ 5106050 h 8110349"/>
                <a:gd name="connsiteX3" fmla="*/ 4907597 w 5329086"/>
                <a:gd name="connsiteY3" fmla="*/ 5343666 h 8110349"/>
                <a:gd name="connsiteX4" fmla="*/ 0 w 5329086"/>
                <a:gd name="connsiteY4" fmla="*/ 237617 h 8110349"/>
                <a:gd name="connsiteX5" fmla="*/ 421490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6" y="1735493"/>
                  </a:moveTo>
                  <a:lnTo>
                    <a:pt x="5329086" y="2483140"/>
                  </a:lnTo>
                  <a:lnTo>
                    <a:pt x="5329086" y="5106050"/>
                  </a:lnTo>
                  <a:lnTo>
                    <a:pt x="4907597" y="5343666"/>
                  </a:lnTo>
                  <a:close/>
                  <a:moveTo>
                    <a:pt x="0" y="237617"/>
                  </a:moveTo>
                  <a:lnTo>
                    <a:pt x="421490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9126993E-FDC8-4A23-BBA4-1B3C00F6E080}"/>
                </a:ext>
              </a:extLst>
            </p:cNvPr>
            <p:cNvSpPr/>
            <p:nvPr/>
          </p:nvSpPr>
          <p:spPr>
            <a:xfrm rot="1764741">
              <a:off x="5852864" y="578866"/>
              <a:ext cx="5329086" cy="8110349"/>
            </a:xfrm>
            <a:custGeom>
              <a:avLst/>
              <a:gdLst>
                <a:gd name="connsiteX0" fmla="*/ 4907597 w 5329086"/>
                <a:gd name="connsiteY0" fmla="*/ 551447 h 8110349"/>
                <a:gd name="connsiteX1" fmla="*/ 5329086 w 5329086"/>
                <a:gd name="connsiteY1" fmla="*/ 1299093 h 8110349"/>
                <a:gd name="connsiteX2" fmla="*/ 5329086 w 5329086"/>
                <a:gd name="connsiteY2" fmla="*/ 5106050 h 8110349"/>
                <a:gd name="connsiteX3" fmla="*/ 4907596 w 5329086"/>
                <a:gd name="connsiteY3" fmla="*/ 5343667 h 8110349"/>
                <a:gd name="connsiteX4" fmla="*/ 0 w 5329086"/>
                <a:gd name="connsiteY4" fmla="*/ 237617 h 8110349"/>
                <a:gd name="connsiteX5" fmla="*/ 421489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7" y="551447"/>
                  </a:moveTo>
                  <a:lnTo>
                    <a:pt x="5329086" y="1299093"/>
                  </a:lnTo>
                  <a:lnTo>
                    <a:pt x="5329086" y="5106050"/>
                  </a:lnTo>
                  <a:lnTo>
                    <a:pt x="4907596" y="5343667"/>
                  </a:lnTo>
                  <a:close/>
                  <a:moveTo>
                    <a:pt x="0" y="237617"/>
                  </a:moveTo>
                  <a:lnTo>
                    <a:pt x="421489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5" name="文本占位符 44">
            <a:extLst>
              <a:ext uri="{FF2B5EF4-FFF2-40B4-BE49-F238E27FC236}">
                <a16:creationId xmlns:a16="http://schemas.microsoft.com/office/drawing/2014/main" id="{4714711F-D7DC-402C-AE77-D75D20EA71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4189677"/>
            <a:ext cx="5368944" cy="725488"/>
          </a:xfrm>
          <a:prstGeom prst="rect">
            <a:avLst/>
          </a:prstGeom>
        </p:spPr>
        <p:txBody>
          <a:bodyPr lIns="0" rIns="90000">
            <a:noAutofit/>
          </a:bodyPr>
          <a:lstStyle>
            <a:lvl1pPr marL="0" indent="0" algn="ctr">
              <a:lnSpc>
                <a:spcPct val="100000"/>
              </a:lnSpc>
              <a:buNone/>
              <a:defRPr sz="4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请输入你的节标题</a:t>
            </a:r>
          </a:p>
        </p:txBody>
      </p:sp>
      <p:sp>
        <p:nvSpPr>
          <p:cNvPr id="47" name="文本占位符 46">
            <a:extLst>
              <a:ext uri="{FF2B5EF4-FFF2-40B4-BE49-F238E27FC236}">
                <a16:creationId xmlns:a16="http://schemas.microsoft.com/office/drawing/2014/main" id="{188C1E1D-AF85-4196-804C-D60BCF796C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4857350"/>
            <a:ext cx="5368944" cy="424732"/>
          </a:xfrm>
          <a:prstGeom prst="rect">
            <a:avLst/>
          </a:prstGeom>
        </p:spPr>
        <p:txBody>
          <a:bodyPr lIns="900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spc="50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D48D72-8F83-45FF-8227-21308C60CC7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94AEAD9-8027-4862-907B-67092AF9D3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20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073887D2-D484-4F33-9865-C7CA294904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图片占位符 29">
            <a:extLst>
              <a:ext uri="{FF2B5EF4-FFF2-40B4-BE49-F238E27FC236}">
                <a16:creationId xmlns:a16="http://schemas.microsoft.com/office/drawing/2014/main" id="{9D86B799-8EB0-4A0D-A272-837EDA1F4D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571074" y="1465802"/>
            <a:ext cx="3524926" cy="4336612"/>
          </a:xfrm>
          <a:custGeom>
            <a:avLst/>
            <a:gdLst>
              <a:gd name="connsiteX0" fmla="*/ 0 w 3524926"/>
              <a:gd name="connsiteY0" fmla="*/ 0 h 4326855"/>
              <a:gd name="connsiteX1" fmla="*/ 3524926 w 3524926"/>
              <a:gd name="connsiteY1" fmla="*/ 0 h 4326855"/>
              <a:gd name="connsiteX2" fmla="*/ 3524926 w 3524926"/>
              <a:gd name="connsiteY2" fmla="*/ 4326855 h 4326855"/>
              <a:gd name="connsiteX3" fmla="*/ 0 w 3524926"/>
              <a:gd name="connsiteY3" fmla="*/ 4326855 h 432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4926" h="4326855">
                <a:moveTo>
                  <a:pt x="0" y="0"/>
                </a:moveTo>
                <a:lnTo>
                  <a:pt x="3524926" y="0"/>
                </a:lnTo>
                <a:lnTo>
                  <a:pt x="3524926" y="4326855"/>
                </a:lnTo>
                <a:lnTo>
                  <a:pt x="0" y="43268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3483FF7-1FFC-4CF8-87E8-12056578B199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B642941B-B9A7-46B1-9137-AD762DCB0B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3B43FF02-964B-4A30-8D3D-EB8206E3618C}"/>
              </a:ext>
            </a:extLst>
          </p:cNvPr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6" name="íṥļîḓê">
              <a:extLst>
                <a:ext uri="{FF2B5EF4-FFF2-40B4-BE49-F238E27FC236}">
                  <a16:creationId xmlns:a16="http://schemas.microsoft.com/office/drawing/2014/main" id="{F101D5D0-242F-4DC9-8019-B6A04C82B8E0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íṥlíḓê">
              <a:extLst>
                <a:ext uri="{FF2B5EF4-FFF2-40B4-BE49-F238E27FC236}">
                  <a16:creationId xmlns:a16="http://schemas.microsoft.com/office/drawing/2014/main" id="{752C90E1-3957-495B-8514-C8CDDBFCC376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ïśļiḑé">
              <a:extLst>
                <a:ext uri="{FF2B5EF4-FFF2-40B4-BE49-F238E27FC236}">
                  <a16:creationId xmlns:a16="http://schemas.microsoft.com/office/drawing/2014/main" id="{7E0C1DA2-3394-4C71-B717-8CC8B208EDFB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tIns="4680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0144BD4-EAC2-4C1B-93C3-DA04B114C7D2}"/>
              </a:ext>
            </a:extLst>
          </p:cNvPr>
          <p:cNvSpPr txBox="1"/>
          <p:nvPr userDrawn="1"/>
        </p:nvSpPr>
        <p:spPr>
          <a:xfrm rot="16200000">
            <a:off x="-1272970" y="3259723"/>
            <a:ext cx="4113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800" dirty="0">
                <a:solidFill>
                  <a:schemeClr val="bg1">
                    <a:lumMod val="75000"/>
                  </a:schemeClr>
                </a:solidFill>
              </a:rPr>
              <a:t>Southeast University</a:t>
            </a:r>
            <a:endParaRPr lang="zh-CN" altLang="en-US" sz="1600" spc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文本占位符 6">
            <a:extLst>
              <a:ext uri="{FF2B5EF4-FFF2-40B4-BE49-F238E27FC236}">
                <a16:creationId xmlns:a16="http://schemas.microsoft.com/office/drawing/2014/main" id="{9D86D35E-58E0-4782-A8C5-FBBB857791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32171" y="1253531"/>
            <a:ext cx="4886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7200" i="1" dirty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lvl="0"/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B6E573A-9E7C-4568-A497-C4E493D4C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398196" y="3937575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>
            <a:extLst>
              <a:ext uri="{FF2B5EF4-FFF2-40B4-BE49-F238E27FC236}">
                <a16:creationId xmlns:a16="http://schemas.microsoft.com/office/drawing/2014/main" id="{81E5F55E-3E35-4855-9A6D-086B5328EF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98196" y="4685329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43573CA-8751-4554-BB29-42418EFD21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98196" y="5433083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35" name="文本占位符 6">
            <a:extLst>
              <a:ext uri="{FF2B5EF4-FFF2-40B4-BE49-F238E27FC236}">
                <a16:creationId xmlns:a16="http://schemas.microsoft.com/office/drawing/2014/main" id="{493EE918-2C0A-4D86-A226-4DC2266DAD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9903" y="2564527"/>
            <a:ext cx="3396528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E2FE97-1BF9-4672-980E-7517E6DBD6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9903" y="1812873"/>
            <a:ext cx="3088698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F39A5C-985A-45E7-9A75-49C65D2FFF99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199AB45-1DDE-4716-9E03-24B1F03DEE1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8CD219B-14F1-4CD9-BB95-42E3D9B18AFB}"/>
              </a:ext>
            </a:extLst>
          </p:cNvPr>
          <p:cNvSpPr/>
          <p:nvPr userDrawn="1"/>
        </p:nvSpPr>
        <p:spPr>
          <a:xfrm>
            <a:off x="5341519" y="3365304"/>
            <a:ext cx="2252502" cy="154113"/>
          </a:xfrm>
          <a:prstGeom prst="rect">
            <a:avLst/>
          </a:prstGeom>
          <a:gradFill>
            <a:gsLst>
              <a:gs pos="100000">
                <a:srgbClr val="FDA913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183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8CBAED47-95FC-4199-A58F-00BF5C6A59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642941B-B9A7-46B1-9137-AD762DCB0BD1}"/>
              </a:ext>
            </a:extLst>
          </p:cNvPr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30BCF6-912A-47DC-915C-0354456A9E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1093511"/>
            <a:ext cx="64007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kumimoji="0" lang="zh-CN" altLang="en-US" sz="8800" b="0" i="1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B6E573A-9E7C-4568-A497-C4E493D4C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400" y="3881451"/>
            <a:ext cx="361064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>
            <a:extLst>
              <a:ext uri="{FF2B5EF4-FFF2-40B4-BE49-F238E27FC236}">
                <a16:creationId xmlns:a16="http://schemas.microsoft.com/office/drawing/2014/main" id="{81E5F55E-3E35-4855-9A6D-086B5328EF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400" y="4685329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43573CA-8751-4554-BB29-42418EFD21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0400" y="5433083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52" name="文本占位符 6">
            <a:extLst>
              <a:ext uri="{FF2B5EF4-FFF2-40B4-BE49-F238E27FC236}">
                <a16:creationId xmlns:a16="http://schemas.microsoft.com/office/drawing/2014/main" id="{E7D71F7E-B9AF-4110-AF3B-4D694C6716C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31720" y="2106802"/>
            <a:ext cx="3088698" cy="769441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53" name="文本占位符 6">
            <a:extLst>
              <a:ext uri="{FF2B5EF4-FFF2-40B4-BE49-F238E27FC236}">
                <a16:creationId xmlns:a16="http://schemas.microsoft.com/office/drawing/2014/main" id="{6FEED79F-374C-4A77-8261-48BAD85A0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1828" y="3152034"/>
            <a:ext cx="3396528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2A0E9EC8-9D5F-4797-8D9A-A8CFA68627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31444" y="0"/>
            <a:ext cx="7060556" cy="6858000"/>
          </a:xfrm>
          <a:custGeom>
            <a:avLst/>
            <a:gdLst>
              <a:gd name="connsiteX0" fmla="*/ 2232141 w 7060556"/>
              <a:gd name="connsiteY0" fmla="*/ 0 h 6858000"/>
              <a:gd name="connsiteX1" fmla="*/ 7060556 w 7060556"/>
              <a:gd name="connsiteY1" fmla="*/ 0 h 6858000"/>
              <a:gd name="connsiteX2" fmla="*/ 7060556 w 7060556"/>
              <a:gd name="connsiteY2" fmla="*/ 6858000 h 6858000"/>
              <a:gd name="connsiteX3" fmla="*/ 659756 w 7060556"/>
              <a:gd name="connsiteY3" fmla="*/ 6858000 h 6858000"/>
              <a:gd name="connsiteX4" fmla="*/ 0 w 7060556"/>
              <a:gd name="connsiteY4" fmla="*/ 5318567 h 6858000"/>
              <a:gd name="connsiteX5" fmla="*/ 2076565 w 7060556"/>
              <a:gd name="connsiteY5" fmla="*/ 3419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60556" h="6858000">
                <a:moveTo>
                  <a:pt x="2232141" y="0"/>
                </a:moveTo>
                <a:lnTo>
                  <a:pt x="7060556" y="0"/>
                </a:lnTo>
                <a:lnTo>
                  <a:pt x="7060556" y="6858000"/>
                </a:lnTo>
                <a:lnTo>
                  <a:pt x="659756" y="6858000"/>
                </a:lnTo>
                <a:lnTo>
                  <a:pt x="0" y="5318567"/>
                </a:lnTo>
                <a:cubicBezTo>
                  <a:pt x="292020" y="4312534"/>
                  <a:pt x="1148983" y="2384867"/>
                  <a:pt x="2076565" y="34199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10EAB99-DD38-4A5E-BF88-4E4469666EA8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9" name="íṥļîḓê">
              <a:extLst>
                <a:ext uri="{FF2B5EF4-FFF2-40B4-BE49-F238E27FC236}">
                  <a16:creationId xmlns:a16="http://schemas.microsoft.com/office/drawing/2014/main" id="{8C488BD2-2299-444E-9A05-8C2D8174C296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íṥlíḓê">
              <a:extLst>
                <a:ext uri="{FF2B5EF4-FFF2-40B4-BE49-F238E27FC236}">
                  <a16:creationId xmlns:a16="http://schemas.microsoft.com/office/drawing/2014/main" id="{231B4DC7-3517-4E59-93C9-978DE12AAF08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ïśļiḑé">
              <a:extLst>
                <a:ext uri="{FF2B5EF4-FFF2-40B4-BE49-F238E27FC236}">
                  <a16:creationId xmlns:a16="http://schemas.microsoft.com/office/drawing/2014/main" id="{F36FF99B-93D6-4B51-80D6-6D3B4D769696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06C7F9-3A33-4CF1-9F71-4D3FDDAD3230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B981FF8-7951-417F-8A6F-5F5B496EF74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892799B-CF7A-482D-973D-3DB7740008A1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227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CFB53E2C-E3EF-4231-9328-7B62BDB58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98666C7-37A3-44A6-AE95-1D8344BEF4B9}"/>
              </a:ext>
            </a:extLst>
          </p:cNvPr>
          <p:cNvSpPr txBox="1"/>
          <p:nvPr userDrawn="1"/>
        </p:nvSpPr>
        <p:spPr>
          <a:xfrm>
            <a:off x="660400" y="1383671"/>
            <a:ext cx="5001787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80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80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图片占位符 31">
            <a:extLst>
              <a:ext uri="{FF2B5EF4-FFF2-40B4-BE49-F238E27FC236}">
                <a16:creationId xmlns:a16="http://schemas.microsoft.com/office/drawing/2014/main" id="{A31C6CBA-8BF4-4B10-A569-D3FFC347C58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792230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>
            <a:extLst>
              <a:ext uri="{FF2B5EF4-FFF2-40B4-BE49-F238E27FC236}">
                <a16:creationId xmlns:a16="http://schemas.microsoft.com/office/drawing/2014/main" id="{44727F53-D857-4AB4-AEB0-C5A4394BA3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B258317-0A72-4D20-B2A0-911B35640DF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>
              <a:extLst>
                <a:ext uri="{FF2B5EF4-FFF2-40B4-BE49-F238E27FC236}">
                  <a16:creationId xmlns:a16="http://schemas.microsoft.com/office/drawing/2014/main" id="{35C01D20-B8BB-48DF-8369-E9F6074BAC88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íṥlíḓê">
              <a:extLst>
                <a:ext uri="{FF2B5EF4-FFF2-40B4-BE49-F238E27FC236}">
                  <a16:creationId xmlns:a16="http://schemas.microsoft.com/office/drawing/2014/main" id="{5E2E0EF1-3581-427D-90D6-49910981CA0C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ïśļiḑé">
              <a:extLst>
                <a:ext uri="{FF2B5EF4-FFF2-40B4-BE49-F238E27FC236}">
                  <a16:creationId xmlns:a16="http://schemas.microsoft.com/office/drawing/2014/main" id="{BE1E796D-A320-4D5F-961B-622A70B44A63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" name="日期占位符 4">
            <a:extLst>
              <a:ext uri="{FF2B5EF4-FFF2-40B4-BE49-F238E27FC236}">
                <a16:creationId xmlns:a16="http://schemas.microsoft.com/office/drawing/2014/main" id="{1537F5BF-9B2C-4279-903E-1ACEC1C9841E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>
            <a:extLst>
              <a:ext uri="{FF2B5EF4-FFF2-40B4-BE49-F238E27FC236}">
                <a16:creationId xmlns:a16="http://schemas.microsoft.com/office/drawing/2014/main" id="{4C2D85EE-1E90-403E-BAA7-0EA569199AD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B68BC5C5-6105-4907-96A6-3B5D2A07C8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19067" y="2170482"/>
            <a:ext cx="3982720" cy="584775"/>
          </a:xfr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E55F85DC-E549-4396-B739-2FE6F1B3BF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19067" y="3119036"/>
            <a:ext cx="3982720" cy="1706963"/>
          </a:xfrm>
        </p:spPr>
        <p:txBody>
          <a:bodyPr wrap="square" lIns="0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A20E9AFA-61A9-4915-B4B3-C398D1CA011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700964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D3B5DD4B-6129-4B70-964D-44B0A3774E4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609697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11">
            <a:extLst>
              <a:ext uri="{FF2B5EF4-FFF2-40B4-BE49-F238E27FC236}">
                <a16:creationId xmlns:a16="http://schemas.microsoft.com/office/drawing/2014/main" id="{D6858A2E-8CBD-4BE6-9769-DC9BFF7CCB4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9230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6" name="文本占位符 11">
            <a:extLst>
              <a:ext uri="{FF2B5EF4-FFF2-40B4-BE49-F238E27FC236}">
                <a16:creationId xmlns:a16="http://schemas.microsoft.com/office/drawing/2014/main" id="{824DB6B3-268D-4505-9358-0B78893149C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700964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8" name="文本占位符 11">
            <a:extLst>
              <a:ext uri="{FF2B5EF4-FFF2-40B4-BE49-F238E27FC236}">
                <a16:creationId xmlns:a16="http://schemas.microsoft.com/office/drawing/2014/main" id="{2384641E-F4A9-4899-8A08-17B8C66655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60961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34CE5C6C-6BD9-47C2-99F5-EAD73E8AF8F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92387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368563DA-DD27-40C3-830F-CA0751024A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00808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5" name="文本占位符 11">
            <a:extLst>
              <a:ext uri="{FF2B5EF4-FFF2-40B4-BE49-F238E27FC236}">
                <a16:creationId xmlns:a16="http://schemas.microsoft.com/office/drawing/2014/main" id="{27F78985-39BA-418A-89A3-ADD3256A59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9229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09FC8EBD-9562-44F2-8558-69B1CA7A59BC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>
            <a:extLst>
              <a:ext uri="{FF2B5EF4-FFF2-40B4-BE49-F238E27FC236}">
                <a16:creationId xmlns:a16="http://schemas.microsoft.com/office/drawing/2014/main" id="{D3C47F5B-5C96-4BE9-8A3D-3F78EF8134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91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>
            <a:extLst>
              <a:ext uri="{FF2B5EF4-FFF2-40B4-BE49-F238E27FC236}">
                <a16:creationId xmlns:a16="http://schemas.microsoft.com/office/drawing/2014/main" id="{7A7517C2-56F8-4667-AC62-FFF8911DCC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图片占位符 47">
            <a:extLst>
              <a:ext uri="{FF2B5EF4-FFF2-40B4-BE49-F238E27FC236}">
                <a16:creationId xmlns:a16="http://schemas.microsoft.com/office/drawing/2014/main" id="{D766E2F8-5F6B-4043-972D-0E131A25E03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69868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>
            <a:extLst>
              <a:ext uri="{FF2B5EF4-FFF2-40B4-BE49-F238E27FC236}">
                <a16:creationId xmlns:a16="http://schemas.microsoft.com/office/drawing/2014/main" id="{2A7F13C3-EC2D-4A1F-BA9F-3B16AFB782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BB969EB-1727-44AC-ABC5-197E005F822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>
              <a:extLst>
                <a:ext uri="{FF2B5EF4-FFF2-40B4-BE49-F238E27FC236}">
                  <a16:creationId xmlns:a16="http://schemas.microsoft.com/office/drawing/2014/main" id="{B2082944-599D-47E1-A59C-56E5FBDC0C1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íṥlíḓê">
              <a:extLst>
                <a:ext uri="{FF2B5EF4-FFF2-40B4-BE49-F238E27FC236}">
                  <a16:creationId xmlns:a16="http://schemas.microsoft.com/office/drawing/2014/main" id="{07E5EC20-982D-49DF-AD55-D5A9BE009BC9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ïśļiḑé">
              <a:extLst>
                <a:ext uri="{FF2B5EF4-FFF2-40B4-BE49-F238E27FC236}">
                  <a16:creationId xmlns:a16="http://schemas.microsoft.com/office/drawing/2014/main" id="{6F0560D1-B94F-4797-AFE1-D7E059CDF1C9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" name="日期占位符 4">
            <a:extLst>
              <a:ext uri="{FF2B5EF4-FFF2-40B4-BE49-F238E27FC236}">
                <a16:creationId xmlns:a16="http://schemas.microsoft.com/office/drawing/2014/main" id="{75449FB2-9F61-4977-9F2A-00A5D07B104D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>
            <a:extLst>
              <a:ext uri="{FF2B5EF4-FFF2-40B4-BE49-F238E27FC236}">
                <a16:creationId xmlns:a16="http://schemas.microsoft.com/office/drawing/2014/main" id="{2EA62829-40DF-446F-9F98-D536EE1B469A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9E04A89-0472-4730-A569-7043DF3BC60A}"/>
              </a:ext>
            </a:extLst>
          </p:cNvPr>
          <p:cNvSpPr txBox="1"/>
          <p:nvPr userDrawn="1"/>
        </p:nvSpPr>
        <p:spPr>
          <a:xfrm>
            <a:off x="4104640" y="852965"/>
            <a:ext cx="3982720" cy="1107996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/>
            <a:r>
              <a:rPr lang="en-US" altLang="zh-CN" sz="66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66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文本占位符 26">
            <a:extLst>
              <a:ext uri="{FF2B5EF4-FFF2-40B4-BE49-F238E27FC236}">
                <a16:creationId xmlns:a16="http://schemas.microsoft.com/office/drawing/2014/main" id="{5CC52E23-F175-484D-9967-4E64D9A0792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104640" y="1593828"/>
            <a:ext cx="3982720" cy="584775"/>
          </a:xfrm>
        </p:spPr>
        <p:txBody>
          <a:bodyPr lIns="900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17" name="文本占位符 28">
            <a:extLst>
              <a:ext uri="{FF2B5EF4-FFF2-40B4-BE49-F238E27FC236}">
                <a16:creationId xmlns:a16="http://schemas.microsoft.com/office/drawing/2014/main" id="{C1981AF6-4C1F-4159-B5B1-E2C5407D28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2883" y="2295279"/>
            <a:ext cx="10826234" cy="425698"/>
          </a:xfrm>
        </p:spPr>
        <p:txBody>
          <a:bodyPr wrap="square" lIns="9000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文本占位符 11">
            <a:extLst>
              <a:ext uri="{FF2B5EF4-FFF2-40B4-BE49-F238E27FC236}">
                <a16:creationId xmlns:a16="http://schemas.microsoft.com/office/drawing/2014/main" id="{4D6766A1-CCB2-4CF5-BD8B-214D9F8F3A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322" y="5732617"/>
            <a:ext cx="2712258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4" name="文本占位符 11">
            <a:extLst>
              <a:ext uri="{FF2B5EF4-FFF2-40B4-BE49-F238E27FC236}">
                <a16:creationId xmlns:a16="http://schemas.microsoft.com/office/drawing/2014/main" id="{B7366F65-C9A0-4973-BF65-7A29016C76F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6040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13A2C65-569F-4509-9826-C3B71EE5582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82047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2" name="文本占位符 11">
            <a:extLst>
              <a:ext uri="{FF2B5EF4-FFF2-40B4-BE49-F238E27FC236}">
                <a16:creationId xmlns:a16="http://schemas.microsoft.com/office/drawing/2014/main" id="{77AFDB78-049B-43D4-B49F-210BB45CB7B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82125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3" name="文本占位符 11">
            <a:extLst>
              <a:ext uri="{FF2B5EF4-FFF2-40B4-BE49-F238E27FC236}">
                <a16:creationId xmlns:a16="http://schemas.microsoft.com/office/drawing/2014/main" id="{02A17F43-28A4-4DFE-8D55-1C9094B9EA4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03772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4" name="文本占位符 11">
            <a:extLst>
              <a:ext uri="{FF2B5EF4-FFF2-40B4-BE49-F238E27FC236}">
                <a16:creationId xmlns:a16="http://schemas.microsoft.com/office/drawing/2014/main" id="{AB4F6521-0362-4111-AD00-AC041C3E8D9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0385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5" name="文本占位符 11">
            <a:extLst>
              <a:ext uri="{FF2B5EF4-FFF2-40B4-BE49-F238E27FC236}">
                <a16:creationId xmlns:a16="http://schemas.microsoft.com/office/drawing/2014/main" id="{90F980E2-9CC1-4F63-B5FB-2DC7A3F7B20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25497" y="5732616"/>
            <a:ext cx="2693323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6" name="文本占位符 11">
            <a:extLst>
              <a:ext uri="{FF2B5EF4-FFF2-40B4-BE49-F238E27FC236}">
                <a16:creationId xmlns:a16="http://schemas.microsoft.com/office/drawing/2014/main" id="{AEEE41F9-6461-40E4-A241-DEC990D115E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25575" y="5327590"/>
            <a:ext cx="26933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5" name="图片占位符 54">
            <a:extLst>
              <a:ext uri="{FF2B5EF4-FFF2-40B4-BE49-F238E27FC236}">
                <a16:creationId xmlns:a16="http://schemas.microsoft.com/office/drawing/2014/main" id="{217D1CC3-4F7E-4023-87E4-69DB1F72307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3382047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55">
            <a:extLst>
              <a:ext uri="{FF2B5EF4-FFF2-40B4-BE49-F238E27FC236}">
                <a16:creationId xmlns:a16="http://schemas.microsoft.com/office/drawing/2014/main" id="{BF9FD638-1374-45DF-90E5-698E7EE4D35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094226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图片占位符 56">
            <a:extLst>
              <a:ext uri="{FF2B5EF4-FFF2-40B4-BE49-F238E27FC236}">
                <a16:creationId xmlns:a16="http://schemas.microsoft.com/office/drawing/2014/main" id="{940F47D2-EE94-45C2-9CB7-31F7555A13EA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806405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5E502B5-343B-40F2-8574-5FAAB8B95835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D0EF6DEB-3CA2-4D6D-86BB-38F5AE94EB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56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5076318C-392F-459E-A0D8-7C22FBFA7C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69" name="文本占位符 67">
            <a:extLst>
              <a:ext uri="{FF2B5EF4-FFF2-40B4-BE49-F238E27FC236}">
                <a16:creationId xmlns:a16="http://schemas.microsoft.com/office/drawing/2014/main" id="{C088D240-6188-440E-800A-8FA2B956C9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50574" y="1119503"/>
            <a:ext cx="4290852" cy="585866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请输入你的主标题</a:t>
            </a:r>
          </a:p>
        </p:txBody>
      </p:sp>
      <p:sp>
        <p:nvSpPr>
          <p:cNvPr id="72" name="文本占位符 67">
            <a:extLst>
              <a:ext uri="{FF2B5EF4-FFF2-40B4-BE49-F238E27FC236}">
                <a16:creationId xmlns:a16="http://schemas.microsoft.com/office/drawing/2014/main" id="{A25E6230-C1D4-41CE-A573-4A56DC0BC9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0574" y="1740158"/>
            <a:ext cx="4290852" cy="462755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请输入你的副标题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351D1B8-B563-42C1-BE17-9475D47332E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9FA96A-C4E4-4FDB-B5D9-9A34B08DFD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1BF70FB-BDE2-4229-BC75-19206E89638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9" name="íṥļîḓê">
              <a:extLst>
                <a:ext uri="{FF2B5EF4-FFF2-40B4-BE49-F238E27FC236}">
                  <a16:creationId xmlns:a16="http://schemas.microsoft.com/office/drawing/2014/main" id="{96FDD5C4-3F80-445A-80EA-0724C77729D3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" name="íṥlíḓê">
              <a:extLst>
                <a:ext uri="{FF2B5EF4-FFF2-40B4-BE49-F238E27FC236}">
                  <a16:creationId xmlns:a16="http://schemas.microsoft.com/office/drawing/2014/main" id="{60AB27A8-74EE-4561-9512-1713F6BC137C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ïśļiḑé">
              <a:extLst>
                <a:ext uri="{FF2B5EF4-FFF2-40B4-BE49-F238E27FC236}">
                  <a16:creationId xmlns:a16="http://schemas.microsoft.com/office/drawing/2014/main" id="{64882CBD-FAE6-4FAD-ACB6-19CD99E03CA9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55239F8-3FAA-440C-9B42-9B892B18091A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55CF6723-F842-49EC-9EDA-CB65B123AE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10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无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56E87B7-88F3-4BC8-A9AA-351B70D973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F0CAFD6-6859-48A0-B647-EC04766BC145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7" name="íṥļîḓê">
              <a:extLst>
                <a:ext uri="{FF2B5EF4-FFF2-40B4-BE49-F238E27FC236}">
                  <a16:creationId xmlns:a16="http://schemas.microsoft.com/office/drawing/2014/main" id="{DD380385-267C-4C68-8797-27D95B0C476A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" name="íṥlíḓê">
              <a:extLst>
                <a:ext uri="{FF2B5EF4-FFF2-40B4-BE49-F238E27FC236}">
                  <a16:creationId xmlns:a16="http://schemas.microsoft.com/office/drawing/2014/main" id="{7CA06D33-C027-41A7-9B36-AEDAEBA953FA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ïśļiḑé">
              <a:extLst>
                <a:ext uri="{FF2B5EF4-FFF2-40B4-BE49-F238E27FC236}">
                  <a16:creationId xmlns:a16="http://schemas.microsoft.com/office/drawing/2014/main" id="{92E4DD16-C3C0-4839-9EE8-212DF69DE59D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C779C6-F861-4EC3-857A-4EC6C1D14EA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801102-8F75-4625-B282-22466E2047A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D57B316-286D-42FB-9896-95A4C84649D0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6008214A-C5DB-4FD0-AFA0-0604943148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60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9E87854-CB52-4EC4-A7F4-590A1E8A8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69" y="1"/>
            <a:ext cx="10849030" cy="7492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58C31E-3FF3-4BF5-82FE-2E51BEE91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869" y="850901"/>
            <a:ext cx="10849031" cy="5283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日期占位符 3">
            <a:extLst>
              <a:ext uri="{FF2B5EF4-FFF2-40B4-BE49-F238E27FC236}">
                <a16:creationId xmlns:a16="http://schemas.microsoft.com/office/drawing/2014/main" id="{7A3B16C1-0661-4D1B-BA43-BF285661D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页脚占位符 4">
            <a:extLst>
              <a:ext uri="{FF2B5EF4-FFF2-40B4-BE49-F238E27FC236}">
                <a16:creationId xmlns:a16="http://schemas.microsoft.com/office/drawing/2014/main" id="{D1E225E5-0498-4448-9ACA-DEC855216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22800" y="6235702"/>
            <a:ext cx="294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i="0" spc="300" baseline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31E20A-B228-456E-92D5-B3444C0F2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235702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284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57" r:id="rId4"/>
    <p:sldLayoutId id="2147483670" r:id="rId5"/>
    <p:sldLayoutId id="2147483666" r:id="rId6"/>
    <p:sldLayoutId id="2147483667" r:id="rId7"/>
    <p:sldLayoutId id="2147483650" r:id="rId8"/>
    <p:sldLayoutId id="2147483656" r:id="rId9"/>
    <p:sldLayoutId id="2147483659" r:id="rId10"/>
    <p:sldLayoutId id="2147483661" r:id="rId11"/>
    <p:sldLayoutId id="2147483660" r:id="rId12"/>
    <p:sldLayoutId id="2147483668" r:id="rId13"/>
    <p:sldLayoutId id="2147483669" r:id="rId14"/>
    <p:sldLayoutId id="2147483655" r:id="rId15"/>
    <p:sldLayoutId id="2147483664" r:id="rId16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536" userDrawn="1">
          <p15:clr>
            <a:srgbClr val="F26B43"/>
          </p15:clr>
        </p15:guide>
        <p15:guide id="4" orient="horz" pos="600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010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2580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280D5B-7617-4A16-A824-4CED80D3BE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3412785"/>
            <a:ext cx="5798382" cy="878840"/>
          </a:xfrm>
        </p:spPr>
        <p:txBody>
          <a:bodyPr/>
          <a:lstStyle/>
          <a:p>
            <a:r>
              <a:rPr lang="en-US" altLang="zh-CN" sz="2800" dirty="0">
                <a:ea typeface="+mn-ea"/>
                <a:cs typeface="+mn-ea"/>
              </a:rPr>
              <a:t>GRU</a:t>
            </a:r>
            <a:r>
              <a:rPr lang="zh-CN" altLang="en-US" sz="2800" dirty="0">
                <a:ea typeface="+mn-ea"/>
                <a:cs typeface="+mn-ea"/>
              </a:rPr>
              <a:t>的结构与应用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73055A-8042-4812-9496-0140C79589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0400" y="2309254"/>
            <a:ext cx="5798382" cy="878840"/>
          </a:xfrm>
        </p:spPr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循环神经网络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0D774F7-6CC3-4E60-BA83-663DA481BDA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E495C46-3122-421B-BD62-A5967839D277}"/>
              </a:ext>
            </a:extLst>
          </p:cNvPr>
          <p:cNvSpPr/>
          <p:nvPr/>
        </p:nvSpPr>
        <p:spPr>
          <a:xfrm>
            <a:off x="660400" y="4955736"/>
            <a:ext cx="4548434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chemeClr val="accent2"/>
                </a:solidFill>
                <a:latin typeface="Arial"/>
                <a:cs typeface="+mn-ea"/>
              </a:rPr>
              <a:t>小组成员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：秦建洲、郭浩文、张博彦</a:t>
            </a:r>
          </a:p>
        </p:txBody>
      </p:sp>
    </p:spTree>
    <p:extLst>
      <p:ext uri="{BB962C8B-B14F-4D97-AF65-F5344CB8AC3E}">
        <p14:creationId xmlns:p14="http://schemas.microsoft.com/office/powerpoint/2010/main" val="2369969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D45DD76-8183-42DD-A211-A729393B4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</a:rPr>
              <a:t>GRU</a:t>
            </a:r>
            <a:r>
              <a:rPr lang="zh-CN" altLang="en-US" dirty="0">
                <a:ea typeface="+mn-ea"/>
                <a:cs typeface="+mn-ea"/>
              </a:rPr>
              <a:t>的应用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441CD79-00DF-4A3A-BB62-56E611C95A8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BA37264-67D4-4BC0-9A67-13CBC65D4E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88" t="13433" r="24588" b="26261"/>
          <a:stretch>
            <a:fillRect/>
          </a:stretch>
        </p:blipFill>
        <p:spPr>
          <a:xfrm>
            <a:off x="1115807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33092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</a:rPr>
              <a:t>GRU</a:t>
            </a:r>
            <a:r>
              <a:rPr lang="zh-CN" altLang="en-US" dirty="0">
                <a:ea typeface="+mn-ea"/>
                <a:cs typeface="+mn-ea"/>
              </a:rPr>
              <a:t>的应用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989CAFF-C336-DA4A-2A43-DF4890C0ACCE}"/>
              </a:ext>
            </a:extLst>
          </p:cNvPr>
          <p:cNvSpPr txBox="1"/>
          <p:nvPr/>
        </p:nvSpPr>
        <p:spPr>
          <a:xfrm>
            <a:off x="2045301" y="1015722"/>
            <a:ext cx="8101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阿里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CTR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预估模型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---DIEN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（深度兴趣演化网络）</a:t>
            </a:r>
            <a:endParaRPr lang="zh-CN" altLang="en-US" sz="28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7FE2457-1714-795F-4994-9E22D10A523D}"/>
              </a:ext>
            </a:extLst>
          </p:cNvPr>
          <p:cNvSpPr txBox="1"/>
          <p:nvPr/>
        </p:nvSpPr>
        <p:spPr>
          <a:xfrm>
            <a:off x="1069321" y="2327563"/>
            <a:ext cx="92152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传统方法使用</a:t>
            </a:r>
            <a:r>
              <a:rPr lang="en-US" altLang="zh-CN" sz="2400" dirty="0">
                <a:latin typeface="+mn-ea"/>
              </a:rPr>
              <a:t>RNN</a:t>
            </a:r>
            <a:r>
              <a:rPr lang="zh-CN" altLang="en-US" sz="2400" dirty="0">
                <a:latin typeface="+mn-ea"/>
              </a:rPr>
              <a:t>模型捕捉用户兴趣的动态变化，存在不少缺陷</a:t>
            </a:r>
            <a:endParaRPr lang="en-US" altLang="zh-CN" sz="2400" dirty="0">
              <a:latin typeface="+mn-ea"/>
            </a:endParaRPr>
          </a:p>
          <a:p>
            <a:endParaRPr lang="en-US" altLang="zh-CN" sz="24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ea"/>
              </a:rPr>
              <a:t>直接将整个序列结构看作潜在的兴趣，而这些隐藏状态缺乏对兴趣表示的特殊监督</a:t>
            </a:r>
            <a:endParaRPr lang="en-US" altLang="zh-CN" sz="24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sz="2400" dirty="0">
                <a:effectLst/>
                <a:latin typeface="+mn-ea"/>
                <a:cs typeface="Times New Roman" panose="02020603050405020304" pitchFamily="18" charset="0"/>
              </a:rPr>
              <a:t>每个用户都有不同的兴趣，并且每个兴趣都有其自己的发展轨迹</a:t>
            </a:r>
            <a:r>
              <a:rPr lang="zh-CN" altLang="en-US" sz="2400" dirty="0">
                <a:effectLst/>
                <a:latin typeface="+mn-ea"/>
                <a:cs typeface="Times New Roman" panose="02020603050405020304" pitchFamily="18" charset="0"/>
              </a:rPr>
              <a:t>，可能会受到兴趣漂移的干扰</a:t>
            </a:r>
            <a:endParaRPr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51303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</a:rPr>
              <a:t>GRU</a:t>
            </a:r>
            <a:r>
              <a:rPr lang="zh-CN" altLang="en-US" dirty="0">
                <a:ea typeface="+mn-ea"/>
                <a:cs typeface="+mn-ea"/>
              </a:rPr>
              <a:t>的应用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989CAFF-C336-DA4A-2A43-DF4890C0ACCE}"/>
              </a:ext>
            </a:extLst>
          </p:cNvPr>
          <p:cNvSpPr txBox="1"/>
          <p:nvPr/>
        </p:nvSpPr>
        <p:spPr>
          <a:xfrm>
            <a:off x="2342950" y="1033535"/>
            <a:ext cx="6667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DIEN</a:t>
            </a:r>
            <a:r>
              <a:rPr lang="zh-CN" altLang="en-US" sz="3200" b="1" dirty="0">
                <a:solidFill>
                  <a:srgbClr val="445437"/>
                </a:solidFill>
                <a:latin typeface="Microsoft YaHei"/>
                <a:ea typeface="Microsoft YaHei"/>
              </a:rPr>
              <a:t>的具体结构</a:t>
            </a:r>
            <a:endParaRPr lang="zh-CN" altLang="en-US" sz="3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A0E27B-ECE4-9E06-64A5-FE2EA1B35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46" y="1764968"/>
            <a:ext cx="11433657" cy="477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82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</a:rPr>
              <a:t>GRU</a:t>
            </a:r>
            <a:r>
              <a:rPr lang="zh-CN" altLang="en-US" dirty="0">
                <a:ea typeface="+mn-ea"/>
                <a:cs typeface="+mn-ea"/>
              </a:rPr>
              <a:t>的应用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989CAFF-C336-DA4A-2A43-DF4890C0ACCE}"/>
              </a:ext>
            </a:extLst>
          </p:cNvPr>
          <p:cNvSpPr txBox="1"/>
          <p:nvPr/>
        </p:nvSpPr>
        <p:spPr>
          <a:xfrm>
            <a:off x="2342950" y="1033535"/>
            <a:ext cx="6667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445437"/>
                </a:solidFill>
                <a:latin typeface="Microsoft YaHei"/>
                <a:ea typeface="Microsoft YaHei"/>
              </a:rPr>
              <a:t>兴趣提取层</a:t>
            </a:r>
            <a:endParaRPr lang="zh-CN" altLang="en-US" sz="3200" dirty="0"/>
          </a:p>
        </p:txBody>
      </p:sp>
      <p:pic>
        <p:nvPicPr>
          <p:cNvPr id="2050" name="Picture 2" descr="640 (626×462)">
            <a:extLst>
              <a:ext uri="{FF2B5EF4-FFF2-40B4-BE49-F238E27FC236}">
                <a16:creationId xmlns:a16="http://schemas.microsoft.com/office/drawing/2014/main" id="{B8A34F62-0FA5-8219-DF80-D84ACB38C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31" y="1791995"/>
            <a:ext cx="596265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1F64C27-CAE1-1352-C702-7DA7D575B57D}"/>
                  </a:ext>
                </a:extLst>
              </p:cNvPr>
              <p:cNvSpPr txBox="1"/>
              <p:nvPr/>
            </p:nvSpPr>
            <p:spPr>
              <a:xfrm>
                <a:off x="6430061" y="1689811"/>
                <a:ext cx="5830213" cy="3175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p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dirty="0"/>
              </a:p>
              <a:p>
                <a:endParaRPr lang="en-US" altLang="zh-CN" sz="28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sz="2800" b="0" i="1" dirty="0">
                  <a:latin typeface="Cambria Math" panose="02040503050406030204" pitchFamily="18" charset="0"/>
                </a:endParaRPr>
              </a:p>
              <a:p>
                <a:endParaRPr lang="en-US" altLang="zh-CN" sz="28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dirty="0"/>
              </a:p>
              <a:p>
                <a:endParaRPr lang="en-US" altLang="zh-CN" sz="28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acc>
                        <m:accPr>
                          <m:chr m:val="̃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1F64C27-CAE1-1352-C702-7DA7D575B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061" y="1689811"/>
                <a:ext cx="5830213" cy="31754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0703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</a:rPr>
              <a:t>GRU</a:t>
            </a:r>
            <a:r>
              <a:rPr lang="zh-CN" altLang="en-US" dirty="0">
                <a:ea typeface="+mn-ea"/>
                <a:cs typeface="+mn-ea"/>
              </a:rPr>
              <a:t>的应用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989CAFF-C336-DA4A-2A43-DF4890C0ACCE}"/>
              </a:ext>
            </a:extLst>
          </p:cNvPr>
          <p:cNvSpPr txBox="1"/>
          <p:nvPr/>
        </p:nvSpPr>
        <p:spPr>
          <a:xfrm>
            <a:off x="2342950" y="1033535"/>
            <a:ext cx="6667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445437"/>
                </a:solidFill>
                <a:latin typeface="Microsoft YaHei"/>
                <a:ea typeface="Microsoft YaHei"/>
              </a:rPr>
              <a:t>兴趣演化层</a:t>
            </a:r>
            <a:endParaRPr lang="zh-CN" altLang="en-US" sz="3200" dirty="0"/>
          </a:p>
        </p:txBody>
      </p:sp>
      <p:pic>
        <p:nvPicPr>
          <p:cNvPr id="3074" name="Picture 2" descr="640 (988×288)">
            <a:extLst>
              <a:ext uri="{FF2B5EF4-FFF2-40B4-BE49-F238E27FC236}">
                <a16:creationId xmlns:a16="http://schemas.microsoft.com/office/drawing/2014/main" id="{147F8763-4D1C-1383-A510-41E0427C9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553" y="1801368"/>
            <a:ext cx="94107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94E3D9D-6D38-FDC2-6F83-313660CB1825}"/>
                  </a:ext>
                </a:extLst>
              </p:cNvPr>
              <p:cNvSpPr txBox="1"/>
              <p:nvPr/>
            </p:nvSpPr>
            <p:spPr>
              <a:xfrm>
                <a:off x="1216933" y="4879238"/>
                <a:ext cx="10216725" cy="744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𝑊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r>
                  <a:rPr lang="en-US" altLang="zh-CN" sz="2400" dirty="0"/>
                  <a:t> 				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̃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acc>
                  </m:oMath>
                </a14:m>
                <a:endParaRPr lang="en-US" altLang="zh-CN" sz="2400" dirty="0"/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94E3D9D-6D38-FDC2-6F83-313660CB1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933" y="4879238"/>
                <a:ext cx="10216725" cy="7448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3935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</a:rPr>
              <a:t>GRU</a:t>
            </a:r>
            <a:r>
              <a:rPr lang="zh-CN" altLang="en-US" dirty="0">
                <a:ea typeface="+mn-ea"/>
                <a:cs typeface="+mn-ea"/>
              </a:rPr>
              <a:t>的应用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095F80C-5D09-D229-BC34-E7B95D43C697}"/>
              </a:ext>
            </a:extLst>
          </p:cNvPr>
          <p:cNvSpPr txBox="1"/>
          <p:nvPr/>
        </p:nvSpPr>
        <p:spPr>
          <a:xfrm>
            <a:off x="5788424" y="1476819"/>
            <a:ext cx="54812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在在线广告系统中，</a:t>
            </a:r>
            <a:r>
              <a:rPr lang="en-US" altLang="zh-CN" sz="2400" dirty="0">
                <a:latin typeface="+mn-ea"/>
              </a:rPr>
              <a:t>DIEN</a:t>
            </a:r>
            <a:r>
              <a:rPr lang="zh-CN" altLang="en-US" sz="2400" dirty="0">
                <a:latin typeface="+mn-ea"/>
              </a:rPr>
              <a:t>极大地提高了</a:t>
            </a:r>
            <a:r>
              <a:rPr lang="en-US" altLang="zh-CN" sz="2400" dirty="0">
                <a:latin typeface="+mn-ea"/>
              </a:rPr>
              <a:t>CTR</a:t>
            </a:r>
            <a:r>
              <a:rPr lang="zh-CN" altLang="en-US" sz="2400" dirty="0">
                <a:latin typeface="+mn-ea"/>
              </a:rPr>
              <a:t>预测的性能。使用兴趣提取层来捕获兴趣序列，利用辅助损失来提供对兴趣状态的更多监督。</a:t>
            </a:r>
            <a:r>
              <a:rPr lang="en-US" altLang="zh-CN" sz="2400" dirty="0">
                <a:latin typeface="+mn-ea"/>
              </a:rPr>
              <a:t>	</a:t>
            </a:r>
          </a:p>
          <a:p>
            <a:endParaRPr lang="en-US" altLang="zh-CN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ea"/>
              </a:rPr>
              <a:t>兴趣演化层，使用带有注意力更新门</a:t>
            </a:r>
            <a:r>
              <a:rPr lang="en-US" altLang="zh-CN" sz="2400" dirty="0">
                <a:latin typeface="+mn-ea"/>
              </a:rPr>
              <a:t>(AUGRU)</a:t>
            </a:r>
            <a:r>
              <a:rPr lang="zh-CN" altLang="en-US" sz="2400" dirty="0">
                <a:latin typeface="+mn-ea"/>
              </a:rPr>
              <a:t>的</a:t>
            </a:r>
            <a:r>
              <a:rPr lang="en-US" altLang="zh-CN" sz="2400" dirty="0">
                <a:latin typeface="+mn-ea"/>
              </a:rPr>
              <a:t>GRU</a:t>
            </a:r>
            <a:r>
              <a:rPr lang="zh-CN" altLang="en-US" sz="2400" dirty="0">
                <a:latin typeface="+mn-ea"/>
              </a:rPr>
              <a:t>来模拟与目标物品相关的</a:t>
            </a:r>
            <a:endParaRPr lang="en-US" altLang="zh-CN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ea"/>
              </a:rPr>
              <a:t>兴趣演化过程。在</a:t>
            </a:r>
            <a:r>
              <a:rPr lang="en-US" altLang="zh-CN" sz="2400" dirty="0">
                <a:latin typeface="+mn-ea"/>
              </a:rPr>
              <a:t>AUGRU</a:t>
            </a:r>
            <a:r>
              <a:rPr lang="zh-CN" altLang="en-US" sz="2400" dirty="0">
                <a:latin typeface="+mn-ea"/>
              </a:rPr>
              <a:t>的帮助下，</a:t>
            </a:r>
            <a:r>
              <a:rPr lang="en-US" altLang="zh-CN" sz="2400" dirty="0">
                <a:latin typeface="+mn-ea"/>
              </a:rPr>
              <a:t>DIEN</a:t>
            </a:r>
            <a:r>
              <a:rPr lang="zh-CN" altLang="en-US" sz="2400" dirty="0">
                <a:latin typeface="+mn-ea"/>
              </a:rPr>
              <a:t>克服了兴趣漂移的干扰。兴趣演化建模有助于有效捕获兴趣，进一步提高</a:t>
            </a:r>
            <a:r>
              <a:rPr lang="en-US" altLang="zh-CN" sz="2400" dirty="0">
                <a:latin typeface="+mn-ea"/>
              </a:rPr>
              <a:t>CTR</a:t>
            </a:r>
            <a:r>
              <a:rPr lang="zh-CN" altLang="en-US" sz="2400" dirty="0">
                <a:latin typeface="+mn-ea"/>
              </a:rPr>
              <a:t>预测的性能。</a:t>
            </a:r>
          </a:p>
        </p:txBody>
      </p:sp>
      <p:pic>
        <p:nvPicPr>
          <p:cNvPr id="4100" name="Picture 4" descr="手绘简约矢量箭头元素上升箭头PNG素材免费下载 - 觅知网">
            <a:extLst>
              <a:ext uri="{FF2B5EF4-FFF2-40B4-BE49-F238E27FC236}">
                <a16:creationId xmlns:a16="http://schemas.microsoft.com/office/drawing/2014/main" id="{0C2E5E45-B9AE-61AC-9966-9D41B390A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61" y="2131850"/>
            <a:ext cx="4813347" cy="321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079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7AB9DD-253F-4422-BE0F-A843D83264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2823" y="3099459"/>
            <a:ext cx="5798382" cy="2769034"/>
          </a:xfrm>
        </p:spPr>
        <p:txBody>
          <a:bodyPr/>
          <a:lstStyle/>
          <a:p>
            <a:r>
              <a:rPr lang="en-US" altLang="zh-CN" sz="8000" dirty="0"/>
              <a:t>Thanks!</a:t>
            </a:r>
            <a:endParaRPr lang="zh-CN" altLang="en-US" sz="8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DEA44C-8EBA-48F9-AA90-EBC5B220D6F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903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日期占位符 54">
            <a:extLst>
              <a:ext uri="{FF2B5EF4-FFF2-40B4-BE49-F238E27FC236}">
                <a16:creationId xmlns:a16="http://schemas.microsoft.com/office/drawing/2014/main" id="{39A700E1-F314-4BF6-AC7F-2DA145A2C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9D947B5-6A62-4899-BF51-8BB8BFE7141F}"/>
              </a:ext>
            </a:extLst>
          </p:cNvPr>
          <p:cNvSpPr txBox="1"/>
          <p:nvPr/>
        </p:nvSpPr>
        <p:spPr>
          <a:xfrm>
            <a:off x="7387402" y="1138308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提出背景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869C50FF-AAAC-4AC9-A454-CFF0E4B19F00}"/>
              </a:ext>
            </a:extLst>
          </p:cNvPr>
          <p:cNvSpPr txBox="1"/>
          <p:nvPr/>
        </p:nvSpPr>
        <p:spPr>
          <a:xfrm>
            <a:off x="7932687" y="3132151"/>
            <a:ext cx="2511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srgbClr val="445437"/>
                </a:solidFill>
                <a:latin typeface="Microsoft YaHei"/>
                <a:ea typeface="Microsoft YaHei"/>
                <a:cs typeface="+mn-ea"/>
              </a:rPr>
              <a:t>GRU</a:t>
            </a:r>
            <a:r>
              <a:rPr lang="zh-CN" altLang="en-US" sz="2800" b="1" dirty="0">
                <a:solidFill>
                  <a:srgbClr val="445437"/>
                </a:solidFill>
                <a:latin typeface="Microsoft YaHei"/>
                <a:ea typeface="Microsoft YaHei"/>
                <a:cs typeface="+mn-ea"/>
              </a:rPr>
              <a:t>的结构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Microsoft YaHei"/>
              <a:ea typeface="Microsoft YaHei"/>
              <a:cs typeface="+mn-ea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7FD0BBBE-987E-42DB-9D8F-DC317DB0404C}"/>
              </a:ext>
            </a:extLst>
          </p:cNvPr>
          <p:cNvSpPr txBox="1"/>
          <p:nvPr/>
        </p:nvSpPr>
        <p:spPr>
          <a:xfrm>
            <a:off x="7607060" y="4986918"/>
            <a:ext cx="2868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GRU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的具体应用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70EB1FC2-3197-4F3F-B659-CAD21008F276}"/>
              </a:ext>
            </a:extLst>
          </p:cNvPr>
          <p:cNvGrpSpPr/>
          <p:nvPr/>
        </p:nvGrpSpPr>
        <p:grpSpPr>
          <a:xfrm>
            <a:off x="6032816" y="1200650"/>
            <a:ext cx="495959" cy="495959"/>
            <a:chOff x="6932134" y="1758101"/>
            <a:chExt cx="495959" cy="495959"/>
          </a:xfrm>
        </p:grpSpPr>
        <p:sp>
          <p:nvSpPr>
            <p:cNvPr id="63" name="íṥļîḓê">
              <a:extLst>
                <a:ext uri="{FF2B5EF4-FFF2-40B4-BE49-F238E27FC236}">
                  <a16:creationId xmlns:a16="http://schemas.microsoft.com/office/drawing/2014/main" id="{01E36EAE-42CA-4AC5-BF76-2A249F69AECA}"/>
                </a:ext>
              </a:extLst>
            </p:cNvPr>
            <p:cNvSpPr/>
            <p:nvPr/>
          </p:nvSpPr>
          <p:spPr>
            <a:xfrm>
              <a:off x="6932134" y="1758101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4" name="íṥlíḓê">
              <a:extLst>
                <a:ext uri="{FF2B5EF4-FFF2-40B4-BE49-F238E27FC236}">
                  <a16:creationId xmlns:a16="http://schemas.microsoft.com/office/drawing/2014/main" id="{915A4AC7-B1A5-47A4-A079-3300AB579DD5}"/>
                </a:ext>
              </a:extLst>
            </p:cNvPr>
            <p:cNvSpPr/>
            <p:nvPr/>
          </p:nvSpPr>
          <p:spPr>
            <a:xfrm>
              <a:off x="6977987" y="1803954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5" name="ïśļiḑé">
              <a:extLst>
                <a:ext uri="{FF2B5EF4-FFF2-40B4-BE49-F238E27FC236}">
                  <a16:creationId xmlns:a16="http://schemas.microsoft.com/office/drawing/2014/main" id="{71950116-0050-4CF2-A8C2-568E8B925481}"/>
                </a:ext>
              </a:extLst>
            </p:cNvPr>
            <p:cNvSpPr/>
            <p:nvPr/>
          </p:nvSpPr>
          <p:spPr>
            <a:xfrm>
              <a:off x="7055794" y="1924242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sp>
        <p:nvSpPr>
          <p:cNvPr id="70" name="íṥļîḓê">
            <a:extLst>
              <a:ext uri="{FF2B5EF4-FFF2-40B4-BE49-F238E27FC236}">
                <a16:creationId xmlns:a16="http://schemas.microsoft.com/office/drawing/2014/main" id="{32DD21EB-D208-4FF2-A2AE-829E6126845B}"/>
              </a:ext>
            </a:extLst>
          </p:cNvPr>
          <p:cNvSpPr/>
          <p:nvPr/>
        </p:nvSpPr>
        <p:spPr>
          <a:xfrm>
            <a:off x="6447368" y="3219445"/>
            <a:ext cx="495959" cy="495959"/>
          </a:xfrm>
          <a:prstGeom prst="ellipse">
            <a:avLst/>
          </a:prstGeom>
          <a:noFill/>
          <a:ln w="127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71" name="íṥlíḓê">
            <a:extLst>
              <a:ext uri="{FF2B5EF4-FFF2-40B4-BE49-F238E27FC236}">
                <a16:creationId xmlns:a16="http://schemas.microsoft.com/office/drawing/2014/main" id="{74261EC3-0756-4A4F-8557-62A29DB2BA4A}"/>
              </a:ext>
            </a:extLst>
          </p:cNvPr>
          <p:cNvSpPr/>
          <p:nvPr/>
        </p:nvSpPr>
        <p:spPr>
          <a:xfrm>
            <a:off x="6493221" y="3265298"/>
            <a:ext cx="404253" cy="404253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72" name="ïśļiḑé">
            <a:extLst>
              <a:ext uri="{FF2B5EF4-FFF2-40B4-BE49-F238E27FC236}">
                <a16:creationId xmlns:a16="http://schemas.microsoft.com/office/drawing/2014/main" id="{8249E005-5A1C-4C77-9E3B-EA915A4DBCEB}"/>
              </a:ext>
            </a:extLst>
          </p:cNvPr>
          <p:cNvSpPr/>
          <p:nvPr/>
        </p:nvSpPr>
        <p:spPr>
          <a:xfrm>
            <a:off x="6571028" y="3385586"/>
            <a:ext cx="248637" cy="163678"/>
          </a:xfrm>
          <a:custGeom>
            <a:avLst/>
            <a:gdLst>
              <a:gd name="connsiteX0" fmla="*/ 424341 w 607145"/>
              <a:gd name="connsiteY0" fmla="*/ 192546 h 399683"/>
              <a:gd name="connsiteX1" fmla="*/ 374104 w 607145"/>
              <a:gd name="connsiteY1" fmla="*/ 200647 h 399683"/>
              <a:gd name="connsiteX2" fmla="*/ 369850 w 607145"/>
              <a:gd name="connsiteY2" fmla="*/ 214854 h 399683"/>
              <a:gd name="connsiteX3" fmla="*/ 384076 w 607145"/>
              <a:gd name="connsiteY3" fmla="*/ 219247 h 399683"/>
              <a:gd name="connsiteX4" fmla="*/ 400942 w 607145"/>
              <a:gd name="connsiteY4" fmla="*/ 213975 h 399683"/>
              <a:gd name="connsiteX5" fmla="*/ 498617 w 607145"/>
              <a:gd name="connsiteY5" fmla="*/ 232429 h 399683"/>
              <a:gd name="connsiteX6" fmla="*/ 539828 w 607145"/>
              <a:gd name="connsiteY6" fmla="*/ 250443 h 399683"/>
              <a:gd name="connsiteX7" fmla="*/ 544668 w 607145"/>
              <a:gd name="connsiteY7" fmla="*/ 251615 h 399683"/>
              <a:gd name="connsiteX8" fmla="*/ 554054 w 607145"/>
              <a:gd name="connsiteY8" fmla="*/ 245903 h 399683"/>
              <a:gd name="connsiteX9" fmla="*/ 549508 w 607145"/>
              <a:gd name="connsiteY9" fmla="*/ 231843 h 399683"/>
              <a:gd name="connsiteX10" fmla="*/ 424341 w 607145"/>
              <a:gd name="connsiteY10" fmla="*/ 192546 h 399683"/>
              <a:gd name="connsiteX11" fmla="*/ 179418 w 607145"/>
              <a:gd name="connsiteY11" fmla="*/ 192544 h 399683"/>
              <a:gd name="connsiteX12" fmla="*/ 54260 w 607145"/>
              <a:gd name="connsiteY12" fmla="*/ 231696 h 399683"/>
              <a:gd name="connsiteX13" fmla="*/ 49714 w 607145"/>
              <a:gd name="connsiteY13" fmla="*/ 245903 h 399683"/>
              <a:gd name="connsiteX14" fmla="*/ 59099 w 607145"/>
              <a:gd name="connsiteY14" fmla="*/ 251615 h 399683"/>
              <a:gd name="connsiteX15" fmla="*/ 63939 w 607145"/>
              <a:gd name="connsiteY15" fmla="*/ 250443 h 399683"/>
              <a:gd name="connsiteX16" fmla="*/ 105147 w 607145"/>
              <a:gd name="connsiteY16" fmla="*/ 232429 h 399683"/>
              <a:gd name="connsiteX17" fmla="*/ 202962 w 607145"/>
              <a:gd name="connsiteY17" fmla="*/ 213975 h 399683"/>
              <a:gd name="connsiteX18" fmla="*/ 219680 w 607145"/>
              <a:gd name="connsiteY18" fmla="*/ 219247 h 399683"/>
              <a:gd name="connsiteX19" fmla="*/ 233905 w 607145"/>
              <a:gd name="connsiteY19" fmla="*/ 214854 h 399683"/>
              <a:gd name="connsiteX20" fmla="*/ 229652 w 607145"/>
              <a:gd name="connsiteY20" fmla="*/ 200647 h 399683"/>
              <a:gd name="connsiteX21" fmla="*/ 179418 w 607145"/>
              <a:gd name="connsiteY21" fmla="*/ 192544 h 399683"/>
              <a:gd name="connsiteX22" fmla="*/ 424341 w 607145"/>
              <a:gd name="connsiteY22" fmla="*/ 126430 h 399683"/>
              <a:gd name="connsiteX23" fmla="*/ 374104 w 607145"/>
              <a:gd name="connsiteY23" fmla="*/ 134448 h 399683"/>
              <a:gd name="connsiteX24" fmla="*/ 369850 w 607145"/>
              <a:gd name="connsiteY24" fmla="*/ 148801 h 399683"/>
              <a:gd name="connsiteX25" fmla="*/ 384076 w 607145"/>
              <a:gd name="connsiteY25" fmla="*/ 153049 h 399683"/>
              <a:gd name="connsiteX26" fmla="*/ 400942 w 607145"/>
              <a:gd name="connsiteY26" fmla="*/ 147922 h 399683"/>
              <a:gd name="connsiteX27" fmla="*/ 498617 w 607145"/>
              <a:gd name="connsiteY27" fmla="*/ 166376 h 399683"/>
              <a:gd name="connsiteX28" fmla="*/ 539828 w 607145"/>
              <a:gd name="connsiteY28" fmla="*/ 184390 h 399683"/>
              <a:gd name="connsiteX29" fmla="*/ 544668 w 607145"/>
              <a:gd name="connsiteY29" fmla="*/ 185562 h 399683"/>
              <a:gd name="connsiteX30" fmla="*/ 554054 w 607145"/>
              <a:gd name="connsiteY30" fmla="*/ 179850 h 399683"/>
              <a:gd name="connsiteX31" fmla="*/ 549508 w 607145"/>
              <a:gd name="connsiteY31" fmla="*/ 165644 h 399683"/>
              <a:gd name="connsiteX32" fmla="*/ 424341 w 607145"/>
              <a:gd name="connsiteY32" fmla="*/ 126430 h 399683"/>
              <a:gd name="connsiteX33" fmla="*/ 179418 w 607145"/>
              <a:gd name="connsiteY33" fmla="*/ 126430 h 399683"/>
              <a:gd name="connsiteX34" fmla="*/ 54260 w 607145"/>
              <a:gd name="connsiteY34" fmla="*/ 165644 h 399683"/>
              <a:gd name="connsiteX35" fmla="*/ 49714 w 607145"/>
              <a:gd name="connsiteY35" fmla="*/ 179850 h 399683"/>
              <a:gd name="connsiteX36" fmla="*/ 59099 w 607145"/>
              <a:gd name="connsiteY36" fmla="*/ 185562 h 399683"/>
              <a:gd name="connsiteX37" fmla="*/ 63939 w 607145"/>
              <a:gd name="connsiteY37" fmla="*/ 184390 h 399683"/>
              <a:gd name="connsiteX38" fmla="*/ 105147 w 607145"/>
              <a:gd name="connsiteY38" fmla="*/ 166376 h 399683"/>
              <a:gd name="connsiteX39" fmla="*/ 202962 w 607145"/>
              <a:gd name="connsiteY39" fmla="*/ 147922 h 399683"/>
              <a:gd name="connsiteX40" fmla="*/ 219680 w 607145"/>
              <a:gd name="connsiteY40" fmla="*/ 153049 h 399683"/>
              <a:gd name="connsiteX41" fmla="*/ 233905 w 607145"/>
              <a:gd name="connsiteY41" fmla="*/ 148801 h 399683"/>
              <a:gd name="connsiteX42" fmla="*/ 229652 w 607145"/>
              <a:gd name="connsiteY42" fmla="*/ 134448 h 399683"/>
              <a:gd name="connsiteX43" fmla="*/ 179418 w 607145"/>
              <a:gd name="connsiteY43" fmla="*/ 126430 h 399683"/>
              <a:gd name="connsiteX44" fmla="*/ 424341 w 607145"/>
              <a:gd name="connsiteY44" fmla="*/ 60293 h 399683"/>
              <a:gd name="connsiteX45" fmla="*/ 374104 w 607145"/>
              <a:gd name="connsiteY45" fmla="*/ 68396 h 399683"/>
              <a:gd name="connsiteX46" fmla="*/ 369850 w 607145"/>
              <a:gd name="connsiteY46" fmla="*/ 82602 h 399683"/>
              <a:gd name="connsiteX47" fmla="*/ 384076 w 607145"/>
              <a:gd name="connsiteY47" fmla="*/ 86996 h 399683"/>
              <a:gd name="connsiteX48" fmla="*/ 400942 w 607145"/>
              <a:gd name="connsiteY48" fmla="*/ 81724 h 399683"/>
              <a:gd name="connsiteX49" fmla="*/ 498471 w 607145"/>
              <a:gd name="connsiteY49" fmla="*/ 100177 h 399683"/>
              <a:gd name="connsiteX50" fmla="*/ 539828 w 607145"/>
              <a:gd name="connsiteY50" fmla="*/ 118192 h 399683"/>
              <a:gd name="connsiteX51" fmla="*/ 544668 w 607145"/>
              <a:gd name="connsiteY51" fmla="*/ 119363 h 399683"/>
              <a:gd name="connsiteX52" fmla="*/ 554054 w 607145"/>
              <a:gd name="connsiteY52" fmla="*/ 113651 h 399683"/>
              <a:gd name="connsiteX53" fmla="*/ 549508 w 607145"/>
              <a:gd name="connsiteY53" fmla="*/ 99445 h 399683"/>
              <a:gd name="connsiteX54" fmla="*/ 424341 w 607145"/>
              <a:gd name="connsiteY54" fmla="*/ 60293 h 399683"/>
              <a:gd name="connsiteX55" fmla="*/ 179418 w 607145"/>
              <a:gd name="connsiteY55" fmla="*/ 60293 h 399683"/>
              <a:gd name="connsiteX56" fmla="*/ 54260 w 607145"/>
              <a:gd name="connsiteY56" fmla="*/ 99445 h 399683"/>
              <a:gd name="connsiteX57" fmla="*/ 49714 w 607145"/>
              <a:gd name="connsiteY57" fmla="*/ 113651 h 399683"/>
              <a:gd name="connsiteX58" fmla="*/ 59099 w 607145"/>
              <a:gd name="connsiteY58" fmla="*/ 119363 h 399683"/>
              <a:gd name="connsiteX59" fmla="*/ 63939 w 607145"/>
              <a:gd name="connsiteY59" fmla="*/ 118192 h 399683"/>
              <a:gd name="connsiteX60" fmla="*/ 105147 w 607145"/>
              <a:gd name="connsiteY60" fmla="*/ 100177 h 399683"/>
              <a:gd name="connsiteX61" fmla="*/ 202962 w 607145"/>
              <a:gd name="connsiteY61" fmla="*/ 81724 h 399683"/>
              <a:gd name="connsiteX62" fmla="*/ 219680 w 607145"/>
              <a:gd name="connsiteY62" fmla="*/ 86996 h 399683"/>
              <a:gd name="connsiteX63" fmla="*/ 233905 w 607145"/>
              <a:gd name="connsiteY63" fmla="*/ 82602 h 399683"/>
              <a:gd name="connsiteX64" fmla="*/ 229652 w 607145"/>
              <a:gd name="connsiteY64" fmla="*/ 68396 h 399683"/>
              <a:gd name="connsiteX65" fmla="*/ 179418 w 607145"/>
              <a:gd name="connsiteY65" fmla="*/ 60293 h 399683"/>
              <a:gd name="connsiteX66" fmla="*/ 402115 w 607145"/>
              <a:gd name="connsiteY66" fmla="*/ 0 h 399683"/>
              <a:gd name="connsiteX67" fmla="*/ 607145 w 607145"/>
              <a:gd name="connsiteY67" fmla="*/ 64295 h 399683"/>
              <a:gd name="connsiteX68" fmla="*/ 607145 w 607145"/>
              <a:gd name="connsiteY68" fmla="*/ 399683 h 399683"/>
              <a:gd name="connsiteX69" fmla="*/ 398449 w 607145"/>
              <a:gd name="connsiteY69" fmla="*/ 341686 h 399683"/>
              <a:gd name="connsiteX70" fmla="*/ 315000 w 607145"/>
              <a:gd name="connsiteY70" fmla="*/ 370538 h 399683"/>
              <a:gd name="connsiteX71" fmla="*/ 313240 w 607145"/>
              <a:gd name="connsiteY71" fmla="*/ 372296 h 399683"/>
              <a:gd name="connsiteX72" fmla="*/ 313240 w 607145"/>
              <a:gd name="connsiteY72" fmla="*/ 50235 h 399683"/>
              <a:gd name="connsiteX73" fmla="*/ 314560 w 607145"/>
              <a:gd name="connsiteY73" fmla="*/ 45988 h 399683"/>
              <a:gd name="connsiteX74" fmla="*/ 402115 w 607145"/>
              <a:gd name="connsiteY74" fmla="*/ 0 h 399683"/>
              <a:gd name="connsiteX75" fmla="*/ 205015 w 607145"/>
              <a:gd name="connsiteY75" fmla="*/ 0 h 399683"/>
              <a:gd name="connsiteX76" fmla="*/ 292564 w 607145"/>
              <a:gd name="connsiteY76" fmla="*/ 45988 h 399683"/>
              <a:gd name="connsiteX77" fmla="*/ 292271 w 607145"/>
              <a:gd name="connsiteY77" fmla="*/ 47013 h 399683"/>
              <a:gd name="connsiteX78" fmla="*/ 292124 w 607145"/>
              <a:gd name="connsiteY78" fmla="*/ 49064 h 399683"/>
              <a:gd name="connsiteX79" fmla="*/ 292124 w 607145"/>
              <a:gd name="connsiteY79" fmla="*/ 370538 h 399683"/>
              <a:gd name="connsiteX80" fmla="*/ 208534 w 607145"/>
              <a:gd name="connsiteY80" fmla="*/ 341686 h 399683"/>
              <a:gd name="connsiteX81" fmla="*/ 0 w 607145"/>
              <a:gd name="connsiteY81" fmla="*/ 399683 h 399683"/>
              <a:gd name="connsiteX82" fmla="*/ 0 w 607145"/>
              <a:gd name="connsiteY82" fmla="*/ 64295 h 399683"/>
              <a:gd name="connsiteX83" fmla="*/ 205015 w 607145"/>
              <a:gd name="connsiteY83" fmla="*/ 0 h 39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07145" h="399683">
                <a:moveTo>
                  <a:pt x="424341" y="192546"/>
                </a:moveTo>
                <a:cubicBezTo>
                  <a:pt x="405663" y="191228"/>
                  <a:pt x="388037" y="193178"/>
                  <a:pt x="374104" y="200647"/>
                </a:cubicBezTo>
                <a:cubicBezTo>
                  <a:pt x="368970" y="203430"/>
                  <a:pt x="367064" y="209728"/>
                  <a:pt x="369850" y="214854"/>
                </a:cubicBezTo>
                <a:cubicBezTo>
                  <a:pt x="372637" y="219980"/>
                  <a:pt x="378943" y="221884"/>
                  <a:pt x="384076" y="219247"/>
                </a:cubicBezTo>
                <a:cubicBezTo>
                  <a:pt x="388916" y="216611"/>
                  <a:pt x="394636" y="215000"/>
                  <a:pt x="400942" y="213975"/>
                </a:cubicBezTo>
                <a:cubicBezTo>
                  <a:pt x="428514" y="209874"/>
                  <a:pt x="467379" y="220566"/>
                  <a:pt x="498617" y="232429"/>
                </a:cubicBezTo>
                <a:cubicBezTo>
                  <a:pt x="515630" y="238873"/>
                  <a:pt x="530442" y="245610"/>
                  <a:pt x="539828" y="250443"/>
                </a:cubicBezTo>
                <a:cubicBezTo>
                  <a:pt x="541442" y="251322"/>
                  <a:pt x="543055" y="251615"/>
                  <a:pt x="544668" y="251615"/>
                </a:cubicBezTo>
                <a:cubicBezTo>
                  <a:pt x="548481" y="251615"/>
                  <a:pt x="552148" y="249564"/>
                  <a:pt x="554054" y="245903"/>
                </a:cubicBezTo>
                <a:cubicBezTo>
                  <a:pt x="556694" y="240777"/>
                  <a:pt x="554641" y="234479"/>
                  <a:pt x="549508" y="231843"/>
                </a:cubicBezTo>
                <a:cubicBezTo>
                  <a:pt x="545878" y="229866"/>
                  <a:pt x="480376" y="196501"/>
                  <a:pt x="424341" y="192546"/>
                </a:cubicBezTo>
                <a:close/>
                <a:moveTo>
                  <a:pt x="179418" y="192544"/>
                </a:moveTo>
                <a:cubicBezTo>
                  <a:pt x="123386" y="196492"/>
                  <a:pt x="57889" y="229829"/>
                  <a:pt x="54260" y="231696"/>
                </a:cubicBezTo>
                <a:cubicBezTo>
                  <a:pt x="49127" y="234479"/>
                  <a:pt x="47074" y="240777"/>
                  <a:pt x="49714" y="245903"/>
                </a:cubicBezTo>
                <a:cubicBezTo>
                  <a:pt x="51620" y="249564"/>
                  <a:pt x="55287" y="251615"/>
                  <a:pt x="59099" y="251615"/>
                </a:cubicBezTo>
                <a:cubicBezTo>
                  <a:pt x="60713" y="251615"/>
                  <a:pt x="62472" y="251322"/>
                  <a:pt x="63939" y="250443"/>
                </a:cubicBezTo>
                <a:cubicBezTo>
                  <a:pt x="73324" y="245610"/>
                  <a:pt x="88136" y="238873"/>
                  <a:pt x="105147" y="232429"/>
                </a:cubicBezTo>
                <a:cubicBezTo>
                  <a:pt x="136383" y="220566"/>
                  <a:pt x="175245" y="209874"/>
                  <a:pt x="202962" y="213975"/>
                </a:cubicBezTo>
                <a:cubicBezTo>
                  <a:pt x="209121" y="215000"/>
                  <a:pt x="214840" y="216611"/>
                  <a:pt x="219680" y="219247"/>
                </a:cubicBezTo>
                <a:cubicBezTo>
                  <a:pt x="224812" y="221884"/>
                  <a:pt x="231118" y="219980"/>
                  <a:pt x="233905" y="214854"/>
                </a:cubicBezTo>
                <a:cubicBezTo>
                  <a:pt x="236691" y="209728"/>
                  <a:pt x="234784" y="203430"/>
                  <a:pt x="229652" y="200647"/>
                </a:cubicBezTo>
                <a:cubicBezTo>
                  <a:pt x="215720" y="193178"/>
                  <a:pt x="198095" y="191228"/>
                  <a:pt x="179418" y="192544"/>
                </a:cubicBezTo>
                <a:close/>
                <a:moveTo>
                  <a:pt x="424341" y="126430"/>
                </a:moveTo>
                <a:cubicBezTo>
                  <a:pt x="405663" y="125093"/>
                  <a:pt x="388037" y="127016"/>
                  <a:pt x="374104" y="134448"/>
                </a:cubicBezTo>
                <a:cubicBezTo>
                  <a:pt x="368970" y="137231"/>
                  <a:pt x="367064" y="143675"/>
                  <a:pt x="369850" y="148801"/>
                </a:cubicBezTo>
                <a:cubicBezTo>
                  <a:pt x="372637" y="153927"/>
                  <a:pt x="378943" y="155831"/>
                  <a:pt x="384076" y="153049"/>
                </a:cubicBezTo>
                <a:cubicBezTo>
                  <a:pt x="388916" y="150559"/>
                  <a:pt x="394636" y="148801"/>
                  <a:pt x="400942" y="147922"/>
                </a:cubicBezTo>
                <a:cubicBezTo>
                  <a:pt x="428514" y="143822"/>
                  <a:pt x="467379" y="154513"/>
                  <a:pt x="498617" y="166376"/>
                </a:cubicBezTo>
                <a:cubicBezTo>
                  <a:pt x="515630" y="172820"/>
                  <a:pt x="530442" y="179557"/>
                  <a:pt x="539828" y="184390"/>
                </a:cubicBezTo>
                <a:cubicBezTo>
                  <a:pt x="541442" y="185123"/>
                  <a:pt x="543055" y="185562"/>
                  <a:pt x="544668" y="185562"/>
                </a:cubicBezTo>
                <a:cubicBezTo>
                  <a:pt x="548481" y="185562"/>
                  <a:pt x="552148" y="183512"/>
                  <a:pt x="554054" y="179850"/>
                </a:cubicBezTo>
                <a:cubicBezTo>
                  <a:pt x="556694" y="174724"/>
                  <a:pt x="554641" y="168280"/>
                  <a:pt x="549508" y="165644"/>
                </a:cubicBezTo>
                <a:cubicBezTo>
                  <a:pt x="545878" y="163777"/>
                  <a:pt x="480376" y="130439"/>
                  <a:pt x="424341" y="126430"/>
                </a:cubicBezTo>
                <a:close/>
                <a:moveTo>
                  <a:pt x="179418" y="126430"/>
                </a:moveTo>
                <a:cubicBezTo>
                  <a:pt x="123386" y="130439"/>
                  <a:pt x="57889" y="163777"/>
                  <a:pt x="54260" y="165644"/>
                </a:cubicBezTo>
                <a:cubicBezTo>
                  <a:pt x="49127" y="168280"/>
                  <a:pt x="47074" y="174724"/>
                  <a:pt x="49714" y="179850"/>
                </a:cubicBezTo>
                <a:cubicBezTo>
                  <a:pt x="51620" y="183512"/>
                  <a:pt x="55287" y="185562"/>
                  <a:pt x="59099" y="185562"/>
                </a:cubicBezTo>
                <a:cubicBezTo>
                  <a:pt x="60713" y="185562"/>
                  <a:pt x="62472" y="185123"/>
                  <a:pt x="63939" y="184390"/>
                </a:cubicBezTo>
                <a:cubicBezTo>
                  <a:pt x="73324" y="179557"/>
                  <a:pt x="88136" y="172820"/>
                  <a:pt x="105147" y="166376"/>
                </a:cubicBezTo>
                <a:cubicBezTo>
                  <a:pt x="136383" y="154513"/>
                  <a:pt x="175245" y="143675"/>
                  <a:pt x="202962" y="147922"/>
                </a:cubicBezTo>
                <a:cubicBezTo>
                  <a:pt x="209121" y="148801"/>
                  <a:pt x="214840" y="150412"/>
                  <a:pt x="219680" y="153049"/>
                </a:cubicBezTo>
                <a:cubicBezTo>
                  <a:pt x="224812" y="155831"/>
                  <a:pt x="231265" y="153927"/>
                  <a:pt x="233905" y="148801"/>
                </a:cubicBezTo>
                <a:cubicBezTo>
                  <a:pt x="236691" y="143675"/>
                  <a:pt x="234784" y="137231"/>
                  <a:pt x="229652" y="134448"/>
                </a:cubicBezTo>
                <a:cubicBezTo>
                  <a:pt x="215720" y="127016"/>
                  <a:pt x="198095" y="125093"/>
                  <a:pt x="179418" y="126430"/>
                </a:cubicBezTo>
                <a:close/>
                <a:moveTo>
                  <a:pt x="424341" y="60293"/>
                </a:moveTo>
                <a:cubicBezTo>
                  <a:pt x="405663" y="58977"/>
                  <a:pt x="388037" y="60927"/>
                  <a:pt x="374104" y="68396"/>
                </a:cubicBezTo>
                <a:cubicBezTo>
                  <a:pt x="368970" y="71179"/>
                  <a:pt x="367064" y="77476"/>
                  <a:pt x="369850" y="82602"/>
                </a:cubicBezTo>
                <a:cubicBezTo>
                  <a:pt x="372637" y="87728"/>
                  <a:pt x="378943" y="89632"/>
                  <a:pt x="384076" y="86996"/>
                </a:cubicBezTo>
                <a:cubicBezTo>
                  <a:pt x="388916" y="84360"/>
                  <a:pt x="394636" y="82749"/>
                  <a:pt x="400942" y="81724"/>
                </a:cubicBezTo>
                <a:cubicBezTo>
                  <a:pt x="428514" y="77623"/>
                  <a:pt x="467379" y="88314"/>
                  <a:pt x="498471" y="100177"/>
                </a:cubicBezTo>
                <a:cubicBezTo>
                  <a:pt x="515630" y="106621"/>
                  <a:pt x="530442" y="113358"/>
                  <a:pt x="539828" y="118192"/>
                </a:cubicBezTo>
                <a:cubicBezTo>
                  <a:pt x="541442" y="119070"/>
                  <a:pt x="543055" y="119363"/>
                  <a:pt x="544668" y="119363"/>
                </a:cubicBezTo>
                <a:cubicBezTo>
                  <a:pt x="548481" y="119363"/>
                  <a:pt x="552148" y="117313"/>
                  <a:pt x="554054" y="113651"/>
                </a:cubicBezTo>
                <a:cubicBezTo>
                  <a:pt x="556694" y="108525"/>
                  <a:pt x="554641" y="102228"/>
                  <a:pt x="549508" y="99445"/>
                </a:cubicBezTo>
                <a:cubicBezTo>
                  <a:pt x="545878" y="97578"/>
                  <a:pt x="480376" y="64240"/>
                  <a:pt x="424341" y="60293"/>
                </a:cubicBezTo>
                <a:close/>
                <a:moveTo>
                  <a:pt x="179418" y="60293"/>
                </a:moveTo>
                <a:cubicBezTo>
                  <a:pt x="123386" y="64240"/>
                  <a:pt x="57889" y="97578"/>
                  <a:pt x="54260" y="99445"/>
                </a:cubicBezTo>
                <a:cubicBezTo>
                  <a:pt x="49127" y="102228"/>
                  <a:pt x="47074" y="108525"/>
                  <a:pt x="49714" y="113651"/>
                </a:cubicBezTo>
                <a:cubicBezTo>
                  <a:pt x="51620" y="117313"/>
                  <a:pt x="55287" y="119363"/>
                  <a:pt x="59099" y="119363"/>
                </a:cubicBezTo>
                <a:cubicBezTo>
                  <a:pt x="60713" y="119363"/>
                  <a:pt x="62472" y="119070"/>
                  <a:pt x="63939" y="118192"/>
                </a:cubicBezTo>
                <a:cubicBezTo>
                  <a:pt x="73324" y="113358"/>
                  <a:pt x="88136" y="106621"/>
                  <a:pt x="105147" y="100177"/>
                </a:cubicBezTo>
                <a:cubicBezTo>
                  <a:pt x="136383" y="88314"/>
                  <a:pt x="175245" y="77623"/>
                  <a:pt x="202962" y="81724"/>
                </a:cubicBezTo>
                <a:cubicBezTo>
                  <a:pt x="209121" y="82749"/>
                  <a:pt x="214840" y="84360"/>
                  <a:pt x="219680" y="86996"/>
                </a:cubicBezTo>
                <a:cubicBezTo>
                  <a:pt x="224812" y="89632"/>
                  <a:pt x="231265" y="87728"/>
                  <a:pt x="233905" y="82602"/>
                </a:cubicBezTo>
                <a:cubicBezTo>
                  <a:pt x="236691" y="77476"/>
                  <a:pt x="234784" y="71179"/>
                  <a:pt x="229652" y="68396"/>
                </a:cubicBezTo>
                <a:cubicBezTo>
                  <a:pt x="215720" y="60927"/>
                  <a:pt x="198095" y="58977"/>
                  <a:pt x="179418" y="60293"/>
                </a:cubicBezTo>
                <a:close/>
                <a:moveTo>
                  <a:pt x="402115" y="0"/>
                </a:moveTo>
                <a:cubicBezTo>
                  <a:pt x="454179" y="0"/>
                  <a:pt x="523109" y="21676"/>
                  <a:pt x="607145" y="64295"/>
                </a:cubicBezTo>
                <a:lnTo>
                  <a:pt x="607145" y="399683"/>
                </a:lnTo>
                <a:cubicBezTo>
                  <a:pt x="570187" y="382548"/>
                  <a:pt x="474858" y="341686"/>
                  <a:pt x="398449" y="341686"/>
                </a:cubicBezTo>
                <a:cubicBezTo>
                  <a:pt x="356944" y="341686"/>
                  <a:pt x="331132" y="353988"/>
                  <a:pt x="315000" y="370538"/>
                </a:cubicBezTo>
                <a:cubicBezTo>
                  <a:pt x="314413" y="371124"/>
                  <a:pt x="313827" y="371710"/>
                  <a:pt x="313240" y="372296"/>
                </a:cubicBezTo>
                <a:lnTo>
                  <a:pt x="313240" y="50235"/>
                </a:lnTo>
                <a:cubicBezTo>
                  <a:pt x="313387" y="49356"/>
                  <a:pt x="313827" y="47892"/>
                  <a:pt x="314560" y="45988"/>
                </a:cubicBezTo>
                <a:cubicBezTo>
                  <a:pt x="319400" y="33100"/>
                  <a:pt x="338319" y="0"/>
                  <a:pt x="402115" y="0"/>
                </a:cubicBezTo>
                <a:close/>
                <a:moveTo>
                  <a:pt x="205015" y="0"/>
                </a:moveTo>
                <a:cubicBezTo>
                  <a:pt x="268954" y="0"/>
                  <a:pt x="287725" y="33246"/>
                  <a:pt x="292564" y="45988"/>
                </a:cubicBezTo>
                <a:cubicBezTo>
                  <a:pt x="292417" y="46574"/>
                  <a:pt x="292271" y="47013"/>
                  <a:pt x="292271" y="47013"/>
                </a:cubicBezTo>
                <a:cubicBezTo>
                  <a:pt x="292124" y="47745"/>
                  <a:pt x="292124" y="48331"/>
                  <a:pt x="292124" y="49064"/>
                </a:cubicBezTo>
                <a:lnTo>
                  <a:pt x="292124" y="370538"/>
                </a:lnTo>
                <a:cubicBezTo>
                  <a:pt x="275993" y="353988"/>
                  <a:pt x="250183" y="341686"/>
                  <a:pt x="208534" y="341686"/>
                </a:cubicBezTo>
                <a:cubicBezTo>
                  <a:pt x="132277" y="341686"/>
                  <a:pt x="36809" y="382548"/>
                  <a:pt x="0" y="399683"/>
                </a:cubicBezTo>
                <a:lnTo>
                  <a:pt x="0" y="64295"/>
                </a:lnTo>
                <a:cubicBezTo>
                  <a:pt x="84030" y="21676"/>
                  <a:pt x="152955" y="0"/>
                  <a:pt x="205015" y="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FFEBD890-68AD-4D26-9A52-0D4A1547C135}"/>
              </a:ext>
            </a:extLst>
          </p:cNvPr>
          <p:cNvGrpSpPr/>
          <p:nvPr/>
        </p:nvGrpSpPr>
        <p:grpSpPr>
          <a:xfrm>
            <a:off x="6032816" y="5060032"/>
            <a:ext cx="495959" cy="495959"/>
            <a:chOff x="6529585" y="5555991"/>
            <a:chExt cx="495959" cy="495959"/>
          </a:xfrm>
        </p:grpSpPr>
        <p:sp>
          <p:nvSpPr>
            <p:cNvPr id="78" name="íṥļîḓê">
              <a:extLst>
                <a:ext uri="{FF2B5EF4-FFF2-40B4-BE49-F238E27FC236}">
                  <a16:creationId xmlns:a16="http://schemas.microsoft.com/office/drawing/2014/main" id="{CA80330A-DBA5-4385-BF6E-1920C53C97B2}"/>
                </a:ext>
              </a:extLst>
            </p:cNvPr>
            <p:cNvSpPr/>
            <p:nvPr/>
          </p:nvSpPr>
          <p:spPr>
            <a:xfrm>
              <a:off x="6529585" y="5555991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79" name="íṥlíḓê">
              <a:extLst>
                <a:ext uri="{FF2B5EF4-FFF2-40B4-BE49-F238E27FC236}">
                  <a16:creationId xmlns:a16="http://schemas.microsoft.com/office/drawing/2014/main" id="{E4D84327-B416-4AC9-BCE5-3A9064D6E399}"/>
                </a:ext>
              </a:extLst>
            </p:cNvPr>
            <p:cNvSpPr/>
            <p:nvPr/>
          </p:nvSpPr>
          <p:spPr>
            <a:xfrm>
              <a:off x="6575438" y="5601844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80" name="ïśļiḑé">
              <a:extLst>
                <a:ext uri="{FF2B5EF4-FFF2-40B4-BE49-F238E27FC236}">
                  <a16:creationId xmlns:a16="http://schemas.microsoft.com/office/drawing/2014/main" id="{673AE0A5-6BEA-4B93-BBCC-E7D3FDFE1FE9}"/>
                </a:ext>
              </a:extLst>
            </p:cNvPr>
            <p:cNvSpPr/>
            <p:nvPr/>
          </p:nvSpPr>
          <p:spPr>
            <a:xfrm>
              <a:off x="6653245" y="5722132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C93674D7-0279-4C99-9752-41ADBBA46CDA}"/>
              </a:ext>
            </a:extLst>
          </p:cNvPr>
          <p:cNvCxnSpPr>
            <a:cxnSpLocks/>
          </p:cNvCxnSpPr>
          <p:nvPr/>
        </p:nvCxnSpPr>
        <p:spPr>
          <a:xfrm>
            <a:off x="6646325" y="1661528"/>
            <a:ext cx="2325483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A388012E-A1F0-403D-97D5-EC915AA4165F}"/>
              </a:ext>
            </a:extLst>
          </p:cNvPr>
          <p:cNvCxnSpPr>
            <a:cxnSpLocks/>
          </p:cNvCxnSpPr>
          <p:nvPr/>
        </p:nvCxnSpPr>
        <p:spPr>
          <a:xfrm>
            <a:off x="7130814" y="3655371"/>
            <a:ext cx="2767269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A8581EA-4329-4F98-AE2B-8D273877870F}"/>
              </a:ext>
            </a:extLst>
          </p:cNvPr>
          <p:cNvCxnSpPr>
            <a:cxnSpLocks/>
          </p:cNvCxnSpPr>
          <p:nvPr/>
        </p:nvCxnSpPr>
        <p:spPr>
          <a:xfrm>
            <a:off x="6676388" y="5510138"/>
            <a:ext cx="3798745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396FFB86-04FA-457C-A1D0-17FCB8673C9E}"/>
              </a:ext>
            </a:extLst>
          </p:cNvPr>
          <p:cNvGrpSpPr/>
          <p:nvPr/>
        </p:nvGrpSpPr>
        <p:grpSpPr>
          <a:xfrm>
            <a:off x="6702892" y="1048873"/>
            <a:ext cx="817163" cy="732782"/>
            <a:chOff x="7575067" y="723491"/>
            <a:chExt cx="817163" cy="732782"/>
          </a:xfrm>
        </p:grpSpPr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FE8EB9BC-FBA9-4C82-8FFF-6F377A6E3639}"/>
                </a:ext>
              </a:extLst>
            </p:cNvPr>
            <p:cNvSpPr txBox="1"/>
            <p:nvPr/>
          </p:nvSpPr>
          <p:spPr>
            <a:xfrm>
              <a:off x="7575067" y="748387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01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ACAB0F79-B2DC-4159-A5E5-74B98F7E7859}"/>
                </a:ext>
              </a:extLst>
            </p:cNvPr>
            <p:cNvSpPr txBox="1"/>
            <p:nvPr/>
          </p:nvSpPr>
          <p:spPr>
            <a:xfrm>
              <a:off x="7592006" y="723491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01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FB0B253D-26D6-49FB-BE1B-91B4170C5859}"/>
              </a:ext>
            </a:extLst>
          </p:cNvPr>
          <p:cNvGrpSpPr/>
          <p:nvPr/>
        </p:nvGrpSpPr>
        <p:grpSpPr>
          <a:xfrm>
            <a:off x="7225242" y="3038926"/>
            <a:ext cx="817163" cy="732782"/>
            <a:chOff x="7857580" y="1668314"/>
            <a:chExt cx="817163" cy="732782"/>
          </a:xfrm>
        </p:grpSpPr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4F124A12-56C1-48BB-A606-81F9003A23C9}"/>
                </a:ext>
              </a:extLst>
            </p:cNvPr>
            <p:cNvSpPr txBox="1"/>
            <p:nvPr/>
          </p:nvSpPr>
          <p:spPr>
            <a:xfrm>
              <a:off x="7857580" y="1693210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02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F1AF35F8-2F47-47FF-838C-42CDC73EFE0F}"/>
                </a:ext>
              </a:extLst>
            </p:cNvPr>
            <p:cNvSpPr txBox="1"/>
            <p:nvPr/>
          </p:nvSpPr>
          <p:spPr>
            <a:xfrm>
              <a:off x="7874519" y="1668314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02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8484C454-B0BF-48F2-BA39-E6201123CFF2}"/>
              </a:ext>
            </a:extLst>
          </p:cNvPr>
          <p:cNvGrpSpPr/>
          <p:nvPr/>
        </p:nvGrpSpPr>
        <p:grpSpPr>
          <a:xfrm>
            <a:off x="6819665" y="4894233"/>
            <a:ext cx="817163" cy="732782"/>
            <a:chOff x="8043992" y="2617467"/>
            <a:chExt cx="817163" cy="732782"/>
          </a:xfrm>
        </p:grpSpPr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F4E6D3BF-B08B-4984-928F-5C2C0D33E76C}"/>
                </a:ext>
              </a:extLst>
            </p:cNvPr>
            <p:cNvSpPr txBox="1"/>
            <p:nvPr/>
          </p:nvSpPr>
          <p:spPr>
            <a:xfrm>
              <a:off x="8043992" y="2642363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03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BEA9C7F9-78F6-4599-9D99-42CF0CBC626E}"/>
                </a:ext>
              </a:extLst>
            </p:cNvPr>
            <p:cNvSpPr txBox="1"/>
            <p:nvPr/>
          </p:nvSpPr>
          <p:spPr>
            <a:xfrm>
              <a:off x="8060931" y="2617467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03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2938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3D43D3E-D772-45D6-A8AD-3322CF255B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90501" y="4189677"/>
            <a:ext cx="5368944" cy="725488"/>
          </a:xfrm>
        </p:spPr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提出背景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82A945D-8056-474A-88BE-D441812C044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63C6493-C7B8-48B4-ABB1-A0F18F9F74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92" t="13433" r="22592" b="26261"/>
          <a:stretch>
            <a:fillRect/>
          </a:stretch>
        </p:blipFill>
        <p:spPr>
          <a:xfrm>
            <a:off x="904820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62889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D91940-AC9A-4CE6-B6C4-34959FD1A5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401200"/>
          </a:xfrm>
        </p:spPr>
        <p:txBody>
          <a:bodyPr/>
          <a:lstStyle/>
          <a:p>
            <a:r>
              <a:rPr lang="zh-CN" altLang="en-US" dirty="0"/>
              <a:t>提出背景</a:t>
            </a: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2A6BFC-205E-4348-ADAD-9865578E125D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B811617-C3AA-4800-882D-F0D9D2EDC1E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9966" y="4462969"/>
            <a:ext cx="10599724" cy="1030748"/>
          </a:xfrm>
        </p:spPr>
        <p:txBody>
          <a:bodyPr/>
          <a:lstStyle/>
          <a:p>
            <a:r>
              <a:rPr lang="zh-CN" altLang="en-US" sz="2800" i="0" dirty="0">
                <a:solidFill>
                  <a:srgbClr val="121212"/>
                </a:solidFill>
                <a:effectLst/>
                <a:latin typeface="+mn-ea"/>
              </a:rPr>
              <a:t>由于</a:t>
            </a:r>
            <a:r>
              <a:rPr lang="en-US" altLang="zh-CN" sz="2800" i="0" dirty="0">
                <a:solidFill>
                  <a:srgbClr val="121212"/>
                </a:solidFill>
                <a:effectLst/>
                <a:latin typeface="+mn-ea"/>
              </a:rPr>
              <a:t>RNN</a:t>
            </a:r>
            <a:r>
              <a:rPr lang="zh-CN" altLang="en-US" sz="2800" i="0" dirty="0">
                <a:solidFill>
                  <a:srgbClr val="121212"/>
                </a:solidFill>
                <a:effectLst/>
                <a:latin typeface="+mn-ea"/>
              </a:rPr>
              <a:t>无法选择性记忆，限制了其对长期依赖关系的建模能力</a:t>
            </a:r>
            <a:endParaRPr lang="zh-CN" altLang="en-US" sz="2800" dirty="0">
              <a:latin typeface="+mn-ea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3FC86655-41F4-CC84-9AEF-A82FAA6B1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152" y="1364283"/>
            <a:ext cx="9251696" cy="287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386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D91940-AC9A-4CE6-B6C4-34959FD1A5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401200"/>
          </a:xfrm>
        </p:spPr>
        <p:txBody>
          <a:bodyPr/>
          <a:lstStyle/>
          <a:p>
            <a:r>
              <a:rPr lang="zh-CN" altLang="en-US" dirty="0"/>
              <a:t>提出背景</a:t>
            </a: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2A6BFC-205E-4348-ADAD-9865578E125D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12FB65F2-0246-6453-624E-3AB2103D0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71" y="1617494"/>
            <a:ext cx="8787258" cy="3050438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120BEBA2-5CB4-0DD7-42D4-67D59DE8A507}"/>
              </a:ext>
            </a:extLst>
          </p:cNvPr>
          <p:cNvSpPr txBox="1"/>
          <p:nvPr/>
        </p:nvSpPr>
        <p:spPr>
          <a:xfrm>
            <a:off x="2331720" y="4717286"/>
            <a:ext cx="8224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0" i="0" dirty="0">
                <a:solidFill>
                  <a:srgbClr val="121212"/>
                </a:solidFill>
                <a:effectLst/>
                <a:latin typeface="+mn-ea"/>
              </a:rPr>
              <a:t>LSTM</a:t>
            </a:r>
            <a:r>
              <a:rPr lang="zh-CN" altLang="en-US" sz="2800" b="0" i="0" dirty="0">
                <a:solidFill>
                  <a:srgbClr val="121212"/>
                </a:solidFill>
                <a:effectLst/>
                <a:latin typeface="+mn-ea"/>
              </a:rPr>
              <a:t>结构复杂，计算效率太低，训练速度较慢</a:t>
            </a:r>
            <a:endParaRPr lang="zh-CN" altLang="en-US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65236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D3E6652-A975-4BF3-B275-D804D05392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GRU</a:t>
            </a:r>
            <a:r>
              <a:rPr lang="zh-CN" altLang="en-US" dirty="0"/>
              <a:t>的结构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C25C8D-E130-4B86-A5B3-6F0EB43F30E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55B5A4-CBC6-495A-8FE1-D5F33DFED0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588" t="13433" r="24588" b="26261"/>
          <a:stretch>
            <a:fillRect/>
          </a:stretch>
        </p:blipFill>
        <p:spPr>
          <a:xfrm>
            <a:off x="1113695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32099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</a:rPr>
              <a:t>GRU</a:t>
            </a:r>
            <a:r>
              <a:rPr lang="zh-CN" altLang="en-US" dirty="0">
                <a:ea typeface="+mn-ea"/>
                <a:cs typeface="+mn-ea"/>
              </a:rPr>
              <a:t>的结构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82A11DE-C3E3-47BE-8CE0-F20BF232E0A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5DCFEC-155C-C63E-202F-406FBFFB6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391" y="1274407"/>
            <a:ext cx="4799495" cy="412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BEF9AB5-929D-32DC-B0CB-0B9319B14960}"/>
                  </a:ext>
                </a:extLst>
              </p:cNvPr>
              <p:cNvSpPr txBox="1"/>
              <p:nvPr/>
            </p:nvSpPr>
            <p:spPr>
              <a:xfrm>
                <a:off x="7256678" y="1558138"/>
                <a:ext cx="4308653" cy="2073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0" i="0" dirty="0">
                    <a:solidFill>
                      <a:srgbClr val="121212"/>
                    </a:solidFill>
                    <a:effectLst/>
                    <a:latin typeface="+mn-ea"/>
                  </a:rPr>
                  <a:t>结合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0" i="1" smtClean="0">
                            <a:solidFill>
                              <a:srgbClr val="121212"/>
                            </a:solidFill>
                            <a:effectLst/>
                            <a:latin typeface="+mn-ea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solidFill>
                              <a:srgbClr val="121212"/>
                            </a:solidFill>
                            <a:effectLst/>
                            <a:latin typeface="+mn-ea"/>
                          </a:rPr>
                          <m:t>𝑥</m:t>
                        </m:r>
                      </m:e>
                      <m:sup>
                        <m:r>
                          <a:rPr lang="en-US" altLang="zh-CN" sz="3200" b="0" i="1" smtClean="0">
                            <a:solidFill>
                              <a:srgbClr val="121212"/>
                            </a:solidFill>
                            <a:effectLst/>
                            <a:latin typeface="+mn-ea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zh-CN" altLang="en-US" sz="3200" b="0" i="0" dirty="0">
                    <a:solidFill>
                      <a:srgbClr val="121212"/>
                    </a:solidFill>
                    <a:effectLst/>
                    <a:latin typeface="+mn-ea"/>
                  </a:rPr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0" i="1" smtClean="0">
                            <a:solidFill>
                              <a:srgbClr val="121212"/>
                            </a:solidFill>
                            <a:effectLst/>
                            <a:latin typeface="+mn-ea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solidFill>
                              <a:srgbClr val="121212"/>
                            </a:solidFill>
                            <a:effectLst/>
                            <a:latin typeface="+mn-ea"/>
                          </a:rPr>
                          <m:t>h</m:t>
                        </m:r>
                      </m:e>
                      <m:sup>
                        <m:r>
                          <a:rPr lang="en-US" altLang="zh-CN" sz="3200" b="0" i="1" smtClean="0">
                            <a:solidFill>
                              <a:srgbClr val="121212"/>
                            </a:solidFill>
                            <a:effectLst/>
                            <a:latin typeface="+mn-ea"/>
                          </a:rPr>
                          <m:t>𝑡</m:t>
                        </m:r>
                        <m:r>
                          <a:rPr lang="en-US" altLang="zh-CN" sz="3200" b="0" i="1" smtClean="0">
                            <a:solidFill>
                              <a:srgbClr val="121212"/>
                            </a:solidFill>
                            <a:effectLst/>
                            <a:latin typeface="+mn-ea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sz="3200" b="0" i="0" dirty="0">
                    <a:solidFill>
                      <a:srgbClr val="121212"/>
                    </a:solidFill>
                    <a:effectLst/>
                    <a:latin typeface="+mn-ea"/>
                  </a:rPr>
                  <a:t>，</a:t>
                </a:r>
                <a:r>
                  <a:rPr lang="en-US" altLang="zh-CN" sz="3200" b="0" i="0" dirty="0">
                    <a:solidFill>
                      <a:srgbClr val="121212"/>
                    </a:solidFill>
                    <a:effectLst/>
                    <a:latin typeface="+mn-ea"/>
                  </a:rPr>
                  <a:t>GRU</a:t>
                </a:r>
                <a:r>
                  <a:rPr lang="zh-CN" altLang="en-US" sz="3200" b="0" i="0" dirty="0">
                    <a:solidFill>
                      <a:srgbClr val="121212"/>
                    </a:solidFill>
                    <a:effectLst/>
                    <a:latin typeface="+mn-ea"/>
                  </a:rPr>
                  <a:t>会得到当前隐藏节点的输出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0" i="1" smtClean="0">
                            <a:solidFill>
                              <a:srgbClr val="121212"/>
                            </a:solidFill>
                            <a:effectLst/>
                            <a:latin typeface="+mn-ea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solidFill>
                              <a:srgbClr val="121212"/>
                            </a:solidFill>
                            <a:effectLst/>
                            <a:latin typeface="+mn-ea"/>
                          </a:rPr>
                          <m:t>𝑦</m:t>
                        </m:r>
                      </m:e>
                      <m:sup>
                        <m:r>
                          <a:rPr lang="en-US" altLang="zh-CN" sz="3200" b="0" i="1" smtClean="0">
                            <a:solidFill>
                              <a:srgbClr val="121212"/>
                            </a:solidFill>
                            <a:effectLst/>
                            <a:latin typeface="+mn-ea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zh-CN" altLang="en-US" sz="3200" b="0" i="0" dirty="0">
                    <a:solidFill>
                      <a:srgbClr val="121212"/>
                    </a:solidFill>
                    <a:effectLst/>
                    <a:latin typeface="+mn-ea"/>
                  </a:rPr>
                  <a:t>和传递给下一个节点的隐状态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0" i="1" smtClean="0">
                            <a:solidFill>
                              <a:srgbClr val="121212"/>
                            </a:solidFill>
                            <a:effectLst/>
                            <a:latin typeface="+mn-ea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solidFill>
                              <a:srgbClr val="121212"/>
                            </a:solidFill>
                            <a:effectLst/>
                            <a:latin typeface="+mn-ea"/>
                          </a:rPr>
                          <m:t>h</m:t>
                        </m:r>
                      </m:e>
                      <m:sup>
                        <m:r>
                          <a:rPr lang="en-US" altLang="zh-CN" sz="3200" b="0" i="1" smtClean="0">
                            <a:solidFill>
                              <a:srgbClr val="121212"/>
                            </a:solidFill>
                            <a:effectLst/>
                            <a:latin typeface="+mn-ea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zh-CN" altLang="en-US" sz="3200" b="0" i="0" dirty="0">
                    <a:solidFill>
                      <a:srgbClr val="121212"/>
                    </a:solidFill>
                    <a:effectLst/>
                    <a:latin typeface="+mn-ea"/>
                  </a:rPr>
                  <a:t>。</a:t>
                </a:r>
                <a:endParaRPr lang="zh-CN" altLang="en-US" sz="3200" dirty="0">
                  <a:latin typeface="+mn-ea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BEF9AB5-929D-32DC-B0CB-0B9319B14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678" y="1558138"/>
                <a:ext cx="4308653" cy="2073260"/>
              </a:xfrm>
              <a:prstGeom prst="rect">
                <a:avLst/>
              </a:prstGeom>
              <a:blipFill>
                <a:blip r:embed="rId4"/>
                <a:stretch>
                  <a:fillRect l="-3536" t="-3235" r="-2687"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82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</a:rPr>
              <a:t>GRU</a:t>
            </a:r>
            <a:r>
              <a:rPr lang="zh-CN" altLang="en-US" dirty="0">
                <a:ea typeface="+mn-ea"/>
                <a:cs typeface="+mn-ea"/>
              </a:rPr>
              <a:t>的结构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82A11DE-C3E3-47BE-8CE0-F20BF232E0A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34E1CD-AB88-1D61-515E-A1B637AD9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19" y="885455"/>
            <a:ext cx="4847401" cy="452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A8C36BF-557F-8372-ABE6-E93C13FD350E}"/>
                  </a:ext>
                </a:extLst>
              </p:cNvPr>
              <p:cNvSpPr txBox="1"/>
              <p:nvPr/>
            </p:nvSpPr>
            <p:spPr>
              <a:xfrm>
                <a:off x="5588813" y="1345997"/>
                <a:ext cx="6422745" cy="3385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/>
                  <a:t>重置的门控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8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∙[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dirty="0"/>
              </a:p>
              <a:p>
                <a:r>
                  <a:rPr lang="zh-CN" altLang="en-US" sz="2800" dirty="0"/>
                  <a:t>更新的门控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8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∙[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dirty="0"/>
              </a:p>
              <a:p>
                <a:endParaRPr lang="en-US" altLang="zh-CN" sz="2800" dirty="0"/>
              </a:p>
              <a:p>
                <a:r>
                  <a:rPr lang="zh-CN" altLang="en-US" sz="2800" dirty="0"/>
                  <a:t>进行</a:t>
                </a:r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</a:rPr>
                      <m:t>重置</m:t>
                    </m:r>
                    <m:sSup>
                      <m:sSup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altLang="zh-CN" sz="2800" b="0" dirty="0"/>
              </a:p>
              <a:p>
                <a:r>
                  <a:rPr lang="zh-CN" altLang="en-US" sz="2800" dirty="0"/>
                  <a:t>更新记忆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⨀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CN" sz="2800" dirty="0"/>
              </a:p>
              <a:p>
                <a:r>
                  <a:rPr lang="zh-CN" altLang="en-US" sz="2800" dirty="0"/>
                  <a:t>遗忘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⨀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zh-CN" altLang="en-US" sz="2800" dirty="0"/>
              </a:p>
              <a:p>
                <a:r>
                  <a:rPr lang="zh-CN" altLang="en-US" sz="2800" dirty="0"/>
                  <a:t>记忆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zh-CN" altLang="en-US" sz="2800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A8C36BF-557F-8372-ABE6-E93C13FD3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813" y="1345997"/>
                <a:ext cx="6422745" cy="3385542"/>
              </a:xfrm>
              <a:prstGeom prst="rect">
                <a:avLst/>
              </a:prstGeom>
              <a:blipFill>
                <a:blip r:embed="rId4"/>
                <a:stretch>
                  <a:fillRect l="-1994" t="-19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7334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</a:rPr>
              <a:t>GRU</a:t>
            </a:r>
            <a:r>
              <a:rPr lang="zh-CN" altLang="en-US" dirty="0">
                <a:ea typeface="+mn-ea"/>
                <a:cs typeface="+mn-ea"/>
              </a:rPr>
              <a:t>的结构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82A11DE-C3E3-47BE-8CE0-F20BF232E0A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C35415-C00E-BB96-D19E-C7A99C46BDCE}"/>
              </a:ext>
            </a:extLst>
          </p:cNvPr>
          <p:cNvSpPr txBox="1"/>
          <p:nvPr/>
        </p:nvSpPr>
        <p:spPr>
          <a:xfrm>
            <a:off x="1061711" y="3259846"/>
            <a:ext cx="2829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LSTM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dirty="0"/>
              <a:t>一个遗忘门</a:t>
            </a:r>
            <a:endParaRPr lang="en-US" altLang="zh-CN" dirty="0"/>
          </a:p>
          <a:p>
            <a:r>
              <a:rPr lang="zh-CN" altLang="en-US" dirty="0"/>
              <a:t>一个记忆门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0424B80-0055-61C6-B2D4-F0BA0526C5EA}"/>
              </a:ext>
            </a:extLst>
          </p:cNvPr>
          <p:cNvSpPr txBox="1"/>
          <p:nvPr/>
        </p:nvSpPr>
        <p:spPr>
          <a:xfrm>
            <a:off x="7711741" y="3348462"/>
            <a:ext cx="2274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GRU:</a:t>
            </a:r>
          </a:p>
          <a:p>
            <a:r>
              <a:rPr lang="zh-CN" altLang="en-US" dirty="0"/>
              <a:t>仅使用一个门控</a:t>
            </a:r>
            <a:r>
              <a:rPr lang="en-US" altLang="zh-CN" dirty="0"/>
              <a:t>z</a:t>
            </a:r>
            <a:endParaRPr lang="zh-CN" altLang="en-US" dirty="0"/>
          </a:p>
        </p:txBody>
      </p:sp>
      <p:sp>
        <p:nvSpPr>
          <p:cNvPr id="9" name="箭头: 下 8">
            <a:extLst>
              <a:ext uri="{FF2B5EF4-FFF2-40B4-BE49-F238E27FC236}">
                <a16:creationId xmlns:a16="http://schemas.microsoft.com/office/drawing/2014/main" id="{6744FD5E-BC08-8E51-5416-6DF24748FCE2}"/>
              </a:ext>
            </a:extLst>
          </p:cNvPr>
          <p:cNvSpPr/>
          <p:nvPr/>
        </p:nvSpPr>
        <p:spPr>
          <a:xfrm>
            <a:off x="5193027" y="3988711"/>
            <a:ext cx="967839" cy="1149009"/>
          </a:xfrm>
          <a:prstGeom prst="downArrow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4F4FE4F-EE20-BF2D-BE25-653D1D437ABD}"/>
              </a:ext>
            </a:extLst>
          </p:cNvPr>
          <p:cNvSpPr txBox="1"/>
          <p:nvPr/>
        </p:nvSpPr>
        <p:spPr>
          <a:xfrm>
            <a:off x="2898958" y="5137720"/>
            <a:ext cx="8709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ea"/>
              </a:rPr>
              <a:t>大大简化了模型的复杂程度</a:t>
            </a:r>
            <a:endParaRPr lang="en-US" altLang="zh-CN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ea"/>
              </a:rPr>
              <a:t>在数据集不是太大的情况</a:t>
            </a:r>
            <a:r>
              <a:rPr lang="zh-CN" altLang="en-US" sz="2400">
                <a:latin typeface="+mn-ea"/>
              </a:rPr>
              <a:t>下有与</a:t>
            </a:r>
            <a:r>
              <a:rPr lang="en-US" altLang="zh-CN" sz="2400">
                <a:latin typeface="+mn-ea"/>
              </a:rPr>
              <a:t>LSTM</a:t>
            </a:r>
            <a:r>
              <a:rPr lang="zh-CN" altLang="en-US" sz="2400" dirty="0">
                <a:latin typeface="+mn-ea"/>
              </a:rPr>
              <a:t>相差无几的性能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07402B-A0FC-49FC-205D-94BB823DD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1741" y="976459"/>
            <a:ext cx="2997354" cy="220991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03F58F3-38CC-BBD8-A502-9EF304789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207" y="915335"/>
            <a:ext cx="2369026" cy="2279768"/>
          </a:xfrm>
          <a:prstGeom prst="rect">
            <a:avLst/>
          </a:prstGeom>
        </p:spPr>
      </p:pic>
      <p:sp>
        <p:nvSpPr>
          <p:cNvPr id="13" name="箭头: 右 12">
            <a:extLst>
              <a:ext uri="{FF2B5EF4-FFF2-40B4-BE49-F238E27FC236}">
                <a16:creationId xmlns:a16="http://schemas.microsoft.com/office/drawing/2014/main" id="{6EA01B18-01F5-59B6-CFFE-F4D11A4E292D}"/>
              </a:ext>
            </a:extLst>
          </p:cNvPr>
          <p:cNvSpPr/>
          <p:nvPr/>
        </p:nvSpPr>
        <p:spPr>
          <a:xfrm>
            <a:off x="4184904" y="1909267"/>
            <a:ext cx="2867559" cy="960022"/>
          </a:xfrm>
          <a:prstGeom prst="rightArrow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6922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东南大学">
      <a:dk1>
        <a:sysClr val="windowText" lastClr="000000"/>
      </a:dk1>
      <a:lt1>
        <a:sysClr val="window" lastClr="FFFFFF"/>
      </a:lt1>
      <a:dk2>
        <a:srgbClr val="44546A"/>
      </a:dk2>
      <a:lt2>
        <a:srgbClr val="E3E1DD"/>
      </a:lt2>
      <a:accent1>
        <a:srgbClr val="445437"/>
      </a:accent1>
      <a:accent2>
        <a:srgbClr val="FFCC00"/>
      </a:accent2>
      <a:accent3>
        <a:srgbClr val="2872A1"/>
      </a:accent3>
      <a:accent4>
        <a:srgbClr val="FCB322"/>
      </a:accent4>
      <a:accent5>
        <a:srgbClr val="EA6C00"/>
      </a:accent5>
      <a:accent6>
        <a:srgbClr val="70AD47"/>
      </a:accent6>
      <a:hlink>
        <a:srgbClr val="0563C1"/>
      </a:hlink>
      <a:folHlink>
        <a:srgbClr val="954F72"/>
      </a:folHlink>
    </a:clrScheme>
    <a:fontScheme name="htvr4vcz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27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954</TotalTime>
  <Words>508</Words>
  <Application>Microsoft Office PowerPoint</Application>
  <PresentationFormat>宽屏</PresentationFormat>
  <Paragraphs>87</Paragraphs>
  <Slides>16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16</vt:i4>
      </vt:variant>
    </vt:vector>
  </HeadingPairs>
  <TitlesOfParts>
    <vt:vector size="28" baseType="lpstr">
      <vt:lpstr>等线</vt:lpstr>
      <vt:lpstr>Microsoft YaHei</vt:lpstr>
      <vt:lpstr>Microsoft YaHei</vt:lpstr>
      <vt:lpstr>Arial</vt:lpstr>
      <vt:lpstr>Calibri</vt:lpstr>
      <vt:lpstr>Cambria Math</vt:lpstr>
      <vt:lpstr>Century Gothic</vt:lpstr>
      <vt:lpstr>Segoe UI</vt:lpstr>
      <vt:lpstr>Segoe UI Light</vt:lpstr>
      <vt:lpstr>Office 主题​​</vt:lpstr>
      <vt:lpstr>2_OfficePLUS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#我给母校送模板#</dc:title>
  <dc:creator>李林昊</dc:creator>
  <cp:keywords>51PPT模板网</cp:keywords>
  <cp:lastModifiedBy>博彦 张</cp:lastModifiedBy>
  <cp:revision>50</cp:revision>
  <dcterms:created xsi:type="dcterms:W3CDTF">2019-03-11T14:11:26Z</dcterms:created>
  <dcterms:modified xsi:type="dcterms:W3CDTF">2023-10-31T09:16:45Z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2019-04-12T02:41:52.0160681Z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69373f4c-3b11-4ae9-a932-ee563e5098c6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